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3"/>
  </p:notesMasterIdLst>
  <p:sldIdLst>
    <p:sldId id="256" r:id="rId2"/>
    <p:sldId id="257" r:id="rId3"/>
    <p:sldId id="258" r:id="rId4"/>
    <p:sldId id="259" r:id="rId5"/>
    <p:sldId id="260" r:id="rId6"/>
    <p:sldId id="262" r:id="rId7"/>
    <p:sldId id="261" r:id="rId8"/>
    <p:sldId id="264" r:id="rId9"/>
    <p:sldId id="266" r:id="rId10"/>
    <p:sldId id="267" r:id="rId11"/>
    <p:sldId id="265" r:id="rId12"/>
  </p:sldIdLst>
  <p:sldSz cx="9144000" cy="6858000" type="screen4x3"/>
  <p:notesSz cx="6858000" cy="9144000"/>
  <p:custDataLst>
    <p:tags r:id="rId14"/>
  </p:custDataLst>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79" d="100"/>
          <a:sy n="79" d="100"/>
        </p:scale>
        <p:origin x="27" y="39"/>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gs" Target="tags/tag1.xml"/></Relationships>
</file>

<file path=ppt/drawings/_rels/vmlDrawing1.vml.rels><?xml version="1.0" encoding="UTF-8" standalone="yes"?>
<Relationships xmlns="http://schemas.openxmlformats.org/package/2006/relationships"><Relationship Id="rId8" Type="http://schemas.openxmlformats.org/officeDocument/2006/relationships/image" Target="../media/image9.wmf"/><Relationship Id="rId13" Type="http://schemas.openxmlformats.org/officeDocument/2006/relationships/image" Target="../media/image14.wmf"/><Relationship Id="rId18" Type="http://schemas.openxmlformats.org/officeDocument/2006/relationships/image" Target="../media/image19.wmf"/><Relationship Id="rId3" Type="http://schemas.openxmlformats.org/officeDocument/2006/relationships/image" Target="../media/image4.wmf"/><Relationship Id="rId7" Type="http://schemas.openxmlformats.org/officeDocument/2006/relationships/image" Target="../media/image8.wmf"/><Relationship Id="rId12" Type="http://schemas.openxmlformats.org/officeDocument/2006/relationships/image" Target="../media/image13.wmf"/><Relationship Id="rId17" Type="http://schemas.openxmlformats.org/officeDocument/2006/relationships/image" Target="../media/image18.wmf"/><Relationship Id="rId2" Type="http://schemas.openxmlformats.org/officeDocument/2006/relationships/image" Target="../media/image3.wmf"/><Relationship Id="rId16" Type="http://schemas.openxmlformats.org/officeDocument/2006/relationships/image" Target="../media/image17.wmf"/><Relationship Id="rId20" Type="http://schemas.openxmlformats.org/officeDocument/2006/relationships/image" Target="../media/image21.wmf"/><Relationship Id="rId1" Type="http://schemas.openxmlformats.org/officeDocument/2006/relationships/image" Target="../media/image2.wmf"/><Relationship Id="rId6" Type="http://schemas.openxmlformats.org/officeDocument/2006/relationships/image" Target="../media/image7.wmf"/><Relationship Id="rId11" Type="http://schemas.openxmlformats.org/officeDocument/2006/relationships/image" Target="../media/image12.wmf"/><Relationship Id="rId5" Type="http://schemas.openxmlformats.org/officeDocument/2006/relationships/image" Target="../media/image6.wmf"/><Relationship Id="rId15" Type="http://schemas.openxmlformats.org/officeDocument/2006/relationships/image" Target="../media/image16.wmf"/><Relationship Id="rId10" Type="http://schemas.openxmlformats.org/officeDocument/2006/relationships/image" Target="../media/image11.wmf"/><Relationship Id="rId19" Type="http://schemas.openxmlformats.org/officeDocument/2006/relationships/image" Target="../media/image20.wmf"/><Relationship Id="rId4" Type="http://schemas.openxmlformats.org/officeDocument/2006/relationships/image" Target="../media/image5.wmf"/><Relationship Id="rId9" Type="http://schemas.openxmlformats.org/officeDocument/2006/relationships/image" Target="../media/image10.wmf"/><Relationship Id="rId14" Type="http://schemas.openxmlformats.org/officeDocument/2006/relationships/image" Target="../media/image15.wmf"/></Relationships>
</file>

<file path=ppt/drawings/_rels/vmlDrawing2.v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image" Target="../media/image34.wmf"/><Relationship Id="rId18" Type="http://schemas.openxmlformats.org/officeDocument/2006/relationships/image" Target="../media/image39.wmf"/><Relationship Id="rId3" Type="http://schemas.openxmlformats.org/officeDocument/2006/relationships/image" Target="../media/image24.wmf"/><Relationship Id="rId7" Type="http://schemas.openxmlformats.org/officeDocument/2006/relationships/image" Target="../media/image28.wmf"/><Relationship Id="rId12" Type="http://schemas.openxmlformats.org/officeDocument/2006/relationships/image" Target="../media/image33.wmf"/><Relationship Id="rId17" Type="http://schemas.openxmlformats.org/officeDocument/2006/relationships/image" Target="../media/image38.wmf"/><Relationship Id="rId2" Type="http://schemas.openxmlformats.org/officeDocument/2006/relationships/image" Target="../media/image23.wmf"/><Relationship Id="rId16" Type="http://schemas.openxmlformats.org/officeDocument/2006/relationships/image" Target="../media/image37.wmf"/><Relationship Id="rId1" Type="http://schemas.openxmlformats.org/officeDocument/2006/relationships/image" Target="../media/image22.wmf"/><Relationship Id="rId6" Type="http://schemas.openxmlformats.org/officeDocument/2006/relationships/image" Target="../media/image27.wmf"/><Relationship Id="rId11" Type="http://schemas.openxmlformats.org/officeDocument/2006/relationships/image" Target="../media/image32.wmf"/><Relationship Id="rId5" Type="http://schemas.openxmlformats.org/officeDocument/2006/relationships/image" Target="../media/image26.wmf"/><Relationship Id="rId15" Type="http://schemas.openxmlformats.org/officeDocument/2006/relationships/image" Target="../media/image36.wmf"/><Relationship Id="rId10" Type="http://schemas.openxmlformats.org/officeDocument/2006/relationships/image" Target="../media/image31.wmf"/><Relationship Id="rId19" Type="http://schemas.openxmlformats.org/officeDocument/2006/relationships/image" Target="../media/image40.wmf"/><Relationship Id="rId4" Type="http://schemas.openxmlformats.org/officeDocument/2006/relationships/image" Target="../media/image25.wmf"/><Relationship Id="rId9" Type="http://schemas.openxmlformats.org/officeDocument/2006/relationships/image" Target="../media/image30.wmf"/><Relationship Id="rId14" Type="http://schemas.openxmlformats.org/officeDocument/2006/relationships/image" Target="../media/image35.wmf"/></Relationships>
</file>

<file path=ppt/drawings/_rels/vmlDrawing3.vml.rels><?xml version="1.0" encoding="UTF-8" standalone="yes"?>
<Relationships xmlns="http://schemas.openxmlformats.org/package/2006/relationships"><Relationship Id="rId8" Type="http://schemas.openxmlformats.org/officeDocument/2006/relationships/image" Target="../media/image47.wmf"/><Relationship Id="rId13" Type="http://schemas.openxmlformats.org/officeDocument/2006/relationships/image" Target="../media/image52.wmf"/><Relationship Id="rId18" Type="http://schemas.openxmlformats.org/officeDocument/2006/relationships/image" Target="../media/image57.wmf"/><Relationship Id="rId3" Type="http://schemas.openxmlformats.org/officeDocument/2006/relationships/image" Target="../media/image43.wmf"/><Relationship Id="rId21" Type="http://schemas.openxmlformats.org/officeDocument/2006/relationships/image" Target="../media/image60.wmf"/><Relationship Id="rId7" Type="http://schemas.openxmlformats.org/officeDocument/2006/relationships/image" Target="../media/image46.wmf"/><Relationship Id="rId12" Type="http://schemas.openxmlformats.org/officeDocument/2006/relationships/image" Target="../media/image51.wmf"/><Relationship Id="rId17" Type="http://schemas.openxmlformats.org/officeDocument/2006/relationships/image" Target="../media/image56.wmf"/><Relationship Id="rId2" Type="http://schemas.openxmlformats.org/officeDocument/2006/relationships/image" Target="../media/image42.wmf"/><Relationship Id="rId16" Type="http://schemas.openxmlformats.org/officeDocument/2006/relationships/image" Target="../media/image55.wmf"/><Relationship Id="rId20" Type="http://schemas.openxmlformats.org/officeDocument/2006/relationships/image" Target="../media/image59.wmf"/><Relationship Id="rId1" Type="http://schemas.openxmlformats.org/officeDocument/2006/relationships/image" Target="../media/image41.wmf"/><Relationship Id="rId6" Type="http://schemas.openxmlformats.org/officeDocument/2006/relationships/image" Target="../media/image45.wmf"/><Relationship Id="rId11" Type="http://schemas.openxmlformats.org/officeDocument/2006/relationships/image" Target="../media/image50.wmf"/><Relationship Id="rId5" Type="http://schemas.openxmlformats.org/officeDocument/2006/relationships/image" Target="../media/image24.wmf"/><Relationship Id="rId15" Type="http://schemas.openxmlformats.org/officeDocument/2006/relationships/image" Target="../media/image54.wmf"/><Relationship Id="rId10" Type="http://schemas.openxmlformats.org/officeDocument/2006/relationships/image" Target="../media/image49.wmf"/><Relationship Id="rId19" Type="http://schemas.openxmlformats.org/officeDocument/2006/relationships/image" Target="../media/image58.wmf"/><Relationship Id="rId4" Type="http://schemas.openxmlformats.org/officeDocument/2006/relationships/image" Target="../media/image44.wmf"/><Relationship Id="rId9" Type="http://schemas.openxmlformats.org/officeDocument/2006/relationships/image" Target="../media/image48.wmf"/><Relationship Id="rId14" Type="http://schemas.openxmlformats.org/officeDocument/2006/relationships/image" Target="../media/image53.wmf"/></Relationships>
</file>

<file path=ppt/drawings/_rels/vmlDrawing4.vml.rels><?xml version="1.0" encoding="UTF-8" standalone="yes"?>
<Relationships xmlns="http://schemas.openxmlformats.org/package/2006/relationships"><Relationship Id="rId8" Type="http://schemas.openxmlformats.org/officeDocument/2006/relationships/image" Target="../media/image67.wmf"/><Relationship Id="rId3" Type="http://schemas.openxmlformats.org/officeDocument/2006/relationships/image" Target="../media/image63.wmf"/><Relationship Id="rId7" Type="http://schemas.openxmlformats.org/officeDocument/2006/relationships/image" Target="../media/image24.wmf"/><Relationship Id="rId2" Type="http://schemas.openxmlformats.org/officeDocument/2006/relationships/image" Target="../media/image62.wmf"/><Relationship Id="rId1" Type="http://schemas.openxmlformats.org/officeDocument/2006/relationships/image" Target="../media/image61.wmf"/><Relationship Id="rId6" Type="http://schemas.openxmlformats.org/officeDocument/2006/relationships/image" Target="../media/image66.wmf"/><Relationship Id="rId5" Type="http://schemas.openxmlformats.org/officeDocument/2006/relationships/image" Target="../media/image65.wmf"/><Relationship Id="rId4" Type="http://schemas.openxmlformats.org/officeDocument/2006/relationships/image" Target="../media/image64.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74.wmf"/><Relationship Id="rId13" Type="http://schemas.openxmlformats.org/officeDocument/2006/relationships/image" Target="../media/image79.wmf"/><Relationship Id="rId18" Type="http://schemas.openxmlformats.org/officeDocument/2006/relationships/image" Target="../media/image84.wmf"/><Relationship Id="rId3" Type="http://schemas.openxmlformats.org/officeDocument/2006/relationships/image" Target="../media/image70.wmf"/><Relationship Id="rId7" Type="http://schemas.openxmlformats.org/officeDocument/2006/relationships/image" Target="../media/image73.wmf"/><Relationship Id="rId12" Type="http://schemas.openxmlformats.org/officeDocument/2006/relationships/image" Target="../media/image78.wmf"/><Relationship Id="rId17" Type="http://schemas.openxmlformats.org/officeDocument/2006/relationships/image" Target="../media/image83.wmf"/><Relationship Id="rId2" Type="http://schemas.openxmlformats.org/officeDocument/2006/relationships/image" Target="../media/image69.wmf"/><Relationship Id="rId16" Type="http://schemas.openxmlformats.org/officeDocument/2006/relationships/image" Target="../media/image82.wmf"/><Relationship Id="rId1" Type="http://schemas.openxmlformats.org/officeDocument/2006/relationships/image" Target="../media/image68.wmf"/><Relationship Id="rId6" Type="http://schemas.openxmlformats.org/officeDocument/2006/relationships/image" Target="../media/image72.wmf"/><Relationship Id="rId11" Type="http://schemas.openxmlformats.org/officeDocument/2006/relationships/image" Target="../media/image77.wmf"/><Relationship Id="rId5" Type="http://schemas.openxmlformats.org/officeDocument/2006/relationships/image" Target="../media/image24.wmf"/><Relationship Id="rId15" Type="http://schemas.openxmlformats.org/officeDocument/2006/relationships/image" Target="../media/image81.wmf"/><Relationship Id="rId10" Type="http://schemas.openxmlformats.org/officeDocument/2006/relationships/image" Target="../media/image76.wmf"/><Relationship Id="rId4" Type="http://schemas.openxmlformats.org/officeDocument/2006/relationships/image" Target="../media/image71.wmf"/><Relationship Id="rId9" Type="http://schemas.openxmlformats.org/officeDocument/2006/relationships/image" Target="../media/image75.wmf"/><Relationship Id="rId14" Type="http://schemas.openxmlformats.org/officeDocument/2006/relationships/image" Target="../media/image80.wmf"/></Relationships>
</file>

<file path=ppt/drawings/_rels/vmlDrawing6.vml.rels><?xml version="1.0" encoding="UTF-8" standalone="yes"?>
<Relationships xmlns="http://schemas.openxmlformats.org/package/2006/relationships"><Relationship Id="rId8" Type="http://schemas.openxmlformats.org/officeDocument/2006/relationships/image" Target="../media/image84.wmf"/><Relationship Id="rId13" Type="http://schemas.openxmlformats.org/officeDocument/2006/relationships/image" Target="../media/image93.wmf"/><Relationship Id="rId18" Type="http://schemas.openxmlformats.org/officeDocument/2006/relationships/image" Target="../media/image98.wmf"/><Relationship Id="rId3" Type="http://schemas.openxmlformats.org/officeDocument/2006/relationships/image" Target="../media/image79.wmf"/><Relationship Id="rId7" Type="http://schemas.openxmlformats.org/officeDocument/2006/relationships/image" Target="../media/image83.wmf"/><Relationship Id="rId12" Type="http://schemas.openxmlformats.org/officeDocument/2006/relationships/image" Target="../media/image92.wmf"/><Relationship Id="rId17" Type="http://schemas.openxmlformats.org/officeDocument/2006/relationships/image" Target="../media/image97.wmf"/><Relationship Id="rId2" Type="http://schemas.openxmlformats.org/officeDocument/2006/relationships/image" Target="../media/image85.wmf"/><Relationship Id="rId16" Type="http://schemas.openxmlformats.org/officeDocument/2006/relationships/image" Target="../media/image96.wmf"/><Relationship Id="rId1" Type="http://schemas.openxmlformats.org/officeDocument/2006/relationships/image" Target="../media/image68.wmf"/><Relationship Id="rId6" Type="http://schemas.openxmlformats.org/officeDocument/2006/relationships/image" Target="../media/image88.wmf"/><Relationship Id="rId11" Type="http://schemas.openxmlformats.org/officeDocument/2006/relationships/image" Target="../media/image91.wmf"/><Relationship Id="rId5" Type="http://schemas.openxmlformats.org/officeDocument/2006/relationships/image" Target="../media/image87.wmf"/><Relationship Id="rId15" Type="http://schemas.openxmlformats.org/officeDocument/2006/relationships/image" Target="../media/image95.wmf"/><Relationship Id="rId10" Type="http://schemas.openxmlformats.org/officeDocument/2006/relationships/image" Target="../media/image90.wmf"/><Relationship Id="rId19" Type="http://schemas.openxmlformats.org/officeDocument/2006/relationships/image" Target="../media/image99.wmf"/><Relationship Id="rId4" Type="http://schemas.openxmlformats.org/officeDocument/2006/relationships/image" Target="../media/image86.wmf"/><Relationship Id="rId9" Type="http://schemas.openxmlformats.org/officeDocument/2006/relationships/image" Target="../media/image89.wmf"/><Relationship Id="rId14" Type="http://schemas.openxmlformats.org/officeDocument/2006/relationships/image" Target="../media/image94.w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100.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115.wmf"/><Relationship Id="rId2" Type="http://schemas.openxmlformats.org/officeDocument/2006/relationships/image" Target="../media/image114.wmf"/><Relationship Id="rId1" Type="http://schemas.openxmlformats.org/officeDocument/2006/relationships/image" Target="../media/image113.wmf"/><Relationship Id="rId6" Type="http://schemas.openxmlformats.org/officeDocument/2006/relationships/image" Target="../media/image118.wmf"/><Relationship Id="rId5" Type="http://schemas.openxmlformats.org/officeDocument/2006/relationships/image" Target="../media/image117.wmf"/><Relationship Id="rId4" Type="http://schemas.openxmlformats.org/officeDocument/2006/relationships/image" Target="../media/image11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7AD1E36-69D4-43F2-9286-F284C9AD9AEB}" type="datetimeFigureOut">
              <a:rPr lang="en-CA" smtClean="0"/>
              <a:pPr/>
              <a:t>2017-05-05</a:t>
            </a:fld>
            <a:endParaRPr lang="en-CA"/>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CA"/>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C72ADF4-F7D3-4BBB-A19F-0CC7241CC25E}" type="slidenum">
              <a:rPr lang="en-CA" smtClean="0"/>
              <a:pPr/>
              <a:t>‹#›</a:t>
            </a:fld>
            <a:endParaRPr lang="en-CA"/>
          </a:p>
        </p:txBody>
      </p:sp>
    </p:spTree>
    <p:extLst>
      <p:ext uri="{BB962C8B-B14F-4D97-AF65-F5344CB8AC3E}">
        <p14:creationId xmlns:p14="http://schemas.microsoft.com/office/powerpoint/2010/main" val="6921523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C72ADF4-F7D3-4BBB-A19F-0CC7241CC25E}" type="slidenum">
              <a:rPr lang="en-CA" smtClean="0"/>
              <a:pPr/>
              <a:t>1</a:t>
            </a:fld>
            <a:endParaRPr lang="en-CA"/>
          </a:p>
        </p:txBody>
      </p:sp>
    </p:spTree>
    <p:extLst>
      <p:ext uri="{BB962C8B-B14F-4D97-AF65-F5344CB8AC3E}">
        <p14:creationId xmlns:p14="http://schemas.microsoft.com/office/powerpoint/2010/main" val="76790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C72ADF4-F7D3-4BBB-A19F-0CC7241CC25E}" type="slidenum">
              <a:rPr lang="en-CA" smtClean="0"/>
              <a:pPr/>
              <a:t>2</a:t>
            </a:fld>
            <a:endParaRPr lang="en-CA"/>
          </a:p>
        </p:txBody>
      </p:sp>
    </p:spTree>
    <p:extLst>
      <p:ext uri="{BB962C8B-B14F-4D97-AF65-F5344CB8AC3E}">
        <p14:creationId xmlns:p14="http://schemas.microsoft.com/office/powerpoint/2010/main" val="41443717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C72ADF4-F7D3-4BBB-A19F-0CC7241CC25E}" type="slidenum">
              <a:rPr lang="en-CA" smtClean="0"/>
              <a:pPr/>
              <a:t>3</a:t>
            </a:fld>
            <a:endParaRPr lang="en-CA"/>
          </a:p>
        </p:txBody>
      </p:sp>
    </p:spTree>
    <p:extLst>
      <p:ext uri="{BB962C8B-B14F-4D97-AF65-F5344CB8AC3E}">
        <p14:creationId xmlns:p14="http://schemas.microsoft.com/office/powerpoint/2010/main" val="22472620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C72ADF4-F7D3-4BBB-A19F-0CC7241CC25E}" type="slidenum">
              <a:rPr lang="en-CA" smtClean="0"/>
              <a:pPr/>
              <a:t>4</a:t>
            </a:fld>
            <a:endParaRPr lang="en-CA"/>
          </a:p>
        </p:txBody>
      </p:sp>
    </p:spTree>
    <p:extLst>
      <p:ext uri="{BB962C8B-B14F-4D97-AF65-F5344CB8AC3E}">
        <p14:creationId xmlns:p14="http://schemas.microsoft.com/office/powerpoint/2010/main" val="11675996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C72ADF4-F7D3-4BBB-A19F-0CC7241CC25E}" type="slidenum">
              <a:rPr lang="en-CA" smtClean="0"/>
              <a:pPr/>
              <a:t>5</a:t>
            </a:fld>
            <a:endParaRPr lang="en-CA"/>
          </a:p>
        </p:txBody>
      </p:sp>
    </p:spTree>
    <p:extLst>
      <p:ext uri="{BB962C8B-B14F-4D97-AF65-F5344CB8AC3E}">
        <p14:creationId xmlns:p14="http://schemas.microsoft.com/office/powerpoint/2010/main" val="114629861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C72ADF4-F7D3-4BBB-A19F-0CC7241CC25E}" type="slidenum">
              <a:rPr lang="en-CA" smtClean="0"/>
              <a:pPr/>
              <a:t>6</a:t>
            </a:fld>
            <a:endParaRPr lang="en-CA"/>
          </a:p>
        </p:txBody>
      </p:sp>
    </p:spTree>
    <p:extLst>
      <p:ext uri="{BB962C8B-B14F-4D97-AF65-F5344CB8AC3E}">
        <p14:creationId xmlns:p14="http://schemas.microsoft.com/office/powerpoint/2010/main" val="388708573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C72ADF4-F7D3-4BBB-A19F-0CC7241CC25E}" type="slidenum">
              <a:rPr lang="en-CA" smtClean="0"/>
              <a:pPr/>
              <a:t>7</a:t>
            </a:fld>
            <a:endParaRPr lang="en-CA"/>
          </a:p>
        </p:txBody>
      </p:sp>
    </p:spTree>
    <p:extLst>
      <p:ext uri="{BB962C8B-B14F-4D97-AF65-F5344CB8AC3E}">
        <p14:creationId xmlns:p14="http://schemas.microsoft.com/office/powerpoint/2010/main" val="7448276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C72ADF4-F7D3-4BBB-A19F-0CC7241CC25E}" type="slidenum">
              <a:rPr lang="en-CA" smtClean="0"/>
              <a:pPr/>
              <a:t>8</a:t>
            </a:fld>
            <a:endParaRPr lang="en-CA"/>
          </a:p>
        </p:txBody>
      </p:sp>
    </p:spTree>
    <p:extLst>
      <p:ext uri="{BB962C8B-B14F-4D97-AF65-F5344CB8AC3E}">
        <p14:creationId xmlns:p14="http://schemas.microsoft.com/office/powerpoint/2010/main" val="342554710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CA"/>
          </a:p>
        </p:txBody>
      </p:sp>
      <p:sp>
        <p:nvSpPr>
          <p:cNvPr id="4" name="Slide Number Placeholder 3"/>
          <p:cNvSpPr>
            <a:spLocks noGrp="1"/>
          </p:cNvSpPr>
          <p:nvPr>
            <p:ph type="sldNum" sz="quarter" idx="10"/>
          </p:nvPr>
        </p:nvSpPr>
        <p:spPr/>
        <p:txBody>
          <a:bodyPr/>
          <a:lstStyle/>
          <a:p>
            <a:fld id="{1C72ADF4-F7D3-4BBB-A19F-0CC7241CC25E}" type="slidenum">
              <a:rPr lang="en-CA" smtClean="0"/>
              <a:pPr/>
              <a:t>11</a:t>
            </a:fld>
            <a:endParaRPr lang="en-CA"/>
          </a:p>
        </p:txBody>
      </p:sp>
    </p:spTree>
    <p:extLst>
      <p:ext uri="{BB962C8B-B14F-4D97-AF65-F5344CB8AC3E}">
        <p14:creationId xmlns:p14="http://schemas.microsoft.com/office/powerpoint/2010/main" val="16101929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Straight Connector 10"/>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Straight Connector 11"/>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Straight Connector 12"/>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4" name="Straight Connector 13"/>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5" name="Straight Connector 14"/>
          <p:cNvSpPr>
            <a:spLocks noChangeShapeType="1"/>
          </p:cNvSpPr>
          <p:nvPr/>
        </p:nvSpPr>
        <p:spPr bwMode="auto">
          <a:xfrm>
            <a:off x="9113838"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6" name="Rectangle 15"/>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309688" y="4867275"/>
            <a:ext cx="641350"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Oval 18"/>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0" name="Oval 19"/>
          <p:cNvSpPr/>
          <p:nvPr/>
        </p:nvSpPr>
        <p:spPr bwMode="auto">
          <a:xfrm>
            <a:off x="1663700" y="5788025"/>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1" name="Oval 20"/>
          <p:cNvSpPr/>
          <p:nvPr/>
        </p:nvSpPr>
        <p:spPr>
          <a:xfrm>
            <a:off x="1905000" y="4495800"/>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8" name="Title 7"/>
          <p:cNvSpPr>
            <a:spLocks noGrp="1"/>
          </p:cNvSpPr>
          <p:nvPr>
            <p:ph type="ctrTitle"/>
          </p:nvPr>
        </p:nvSpPr>
        <p:spPr>
          <a:xfrm>
            <a:off x="2286000" y="3124200"/>
            <a:ext cx="6172200" cy="1894362"/>
          </a:xfrm>
        </p:spPr>
        <p:txBody>
          <a:bodyPr/>
          <a:lstStyle>
            <a:lvl1pPr>
              <a:defRPr b="1"/>
            </a:lvl1pPr>
          </a:lstStyle>
          <a:p>
            <a:r>
              <a:rPr lang="en-US" smtClean="0"/>
              <a:t>Click to edit Master title style</a:t>
            </a:r>
            <a:endParaRPr lang="en-US"/>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a:p>
        </p:txBody>
      </p:sp>
      <p:sp>
        <p:nvSpPr>
          <p:cNvPr id="22" name="Date Placeholder 27"/>
          <p:cNvSpPr>
            <a:spLocks noGrp="1"/>
          </p:cNvSpPr>
          <p:nvPr>
            <p:ph type="dt" sz="half" idx="10"/>
          </p:nvPr>
        </p:nvSpPr>
        <p:spPr bwMode="auto">
          <a:xfrm rot="5400000">
            <a:off x="7764463" y="1174750"/>
            <a:ext cx="2286000" cy="381000"/>
          </a:xfrm>
        </p:spPr>
        <p:txBody>
          <a:bodyPr/>
          <a:lstStyle>
            <a:lvl1pPr>
              <a:defRPr/>
            </a:lvl1pPr>
          </a:lstStyle>
          <a:p>
            <a:pPr>
              <a:defRPr/>
            </a:pPr>
            <a:fld id="{0BEBB9DB-276E-4D69-A440-93C6440540B7}" type="datetimeFigureOut">
              <a:rPr lang="en-US"/>
              <a:pPr>
                <a:defRPr/>
              </a:pPr>
              <a:t>5/5/2017</a:t>
            </a:fld>
            <a:endParaRPr lang="en-CA"/>
          </a:p>
        </p:txBody>
      </p:sp>
      <p:sp>
        <p:nvSpPr>
          <p:cNvPr id="23" name="Footer Placeholder 16"/>
          <p:cNvSpPr>
            <a:spLocks noGrp="1"/>
          </p:cNvSpPr>
          <p:nvPr>
            <p:ph type="ftr" sz="quarter" idx="11"/>
          </p:nvPr>
        </p:nvSpPr>
        <p:spPr bwMode="auto">
          <a:xfrm rot="5400000">
            <a:off x="7077076" y="4181475"/>
            <a:ext cx="3657600" cy="384175"/>
          </a:xfrm>
        </p:spPr>
        <p:txBody>
          <a:bodyPr/>
          <a:lstStyle>
            <a:lvl1pPr>
              <a:defRPr/>
            </a:lvl1pPr>
          </a:lstStyle>
          <a:p>
            <a:pPr>
              <a:defRPr/>
            </a:pPr>
            <a:endParaRPr lang="en-CA"/>
          </a:p>
        </p:txBody>
      </p:sp>
      <p:sp>
        <p:nvSpPr>
          <p:cNvPr id="24" name="Slide Number Placeholder 28"/>
          <p:cNvSpPr>
            <a:spLocks noGrp="1"/>
          </p:cNvSpPr>
          <p:nvPr>
            <p:ph type="sldNum" sz="quarter" idx="12"/>
          </p:nvPr>
        </p:nvSpPr>
        <p:spPr bwMode="auto">
          <a:xfrm>
            <a:off x="1325563" y="4929188"/>
            <a:ext cx="609600" cy="517525"/>
          </a:xfrm>
        </p:spPr>
        <p:txBody>
          <a:bodyPr/>
          <a:lstStyle>
            <a:lvl1pPr>
              <a:defRPr/>
            </a:lvl1pPr>
          </a:lstStyle>
          <a:p>
            <a:pPr>
              <a:defRPr/>
            </a:pPr>
            <a:fld id="{654624F8-5B48-46A8-AFB5-E12E37BA79D3}" type="slidenum">
              <a:rPr lang="en-CA"/>
              <a:pPr>
                <a:defRPr/>
              </a:pPr>
              <a:t>‹#›</a:t>
            </a:fld>
            <a:endParaRPr lang="en-CA"/>
          </a:p>
        </p:txBody>
      </p:sp>
    </p:spTree>
    <p:extLst>
      <p:ext uri="{BB962C8B-B14F-4D97-AF65-F5344CB8AC3E}">
        <p14:creationId xmlns:p14="http://schemas.microsoft.com/office/powerpoint/2010/main" val="3898753793"/>
      </p:ext>
    </p:extLst>
  </p:cSld>
  <p:clrMapOvr>
    <a:overrideClrMapping bg1="lt1" tx1="dk1" bg2="lt2" tx2="dk2" accent1="accent1" accent2="accent2" accent3="accent3" accent4="accent4" accent5="accent5" accent6="accent6" hlink="hlink" folHlink="folHlink"/>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EBF245C7-0A27-4E44-9837-6309127ED546}" type="datetimeFigureOut">
              <a:rPr lang="en-US"/>
              <a:pPr>
                <a:defRPr/>
              </a:pPr>
              <a:t>5/5/2017</a:t>
            </a:fld>
            <a:endParaRPr lang="en-CA"/>
          </a:p>
        </p:txBody>
      </p:sp>
      <p:sp>
        <p:nvSpPr>
          <p:cNvPr id="5" name="Footer Placeholder 2"/>
          <p:cNvSpPr>
            <a:spLocks noGrp="1"/>
          </p:cNvSpPr>
          <p:nvPr>
            <p:ph type="ftr" sz="quarter" idx="11"/>
          </p:nvPr>
        </p:nvSpPr>
        <p:spPr/>
        <p:txBody>
          <a:bodyPr/>
          <a:lstStyle>
            <a:lvl1pPr>
              <a:defRPr/>
            </a:lvl1pPr>
          </a:lstStyle>
          <a:p>
            <a:pPr>
              <a:defRPr/>
            </a:pPr>
            <a:endParaRPr lang="en-CA"/>
          </a:p>
        </p:txBody>
      </p:sp>
      <p:sp>
        <p:nvSpPr>
          <p:cNvPr id="6" name="Slide Number Placeholder 22"/>
          <p:cNvSpPr>
            <a:spLocks noGrp="1"/>
          </p:cNvSpPr>
          <p:nvPr>
            <p:ph type="sldNum" sz="quarter" idx="12"/>
          </p:nvPr>
        </p:nvSpPr>
        <p:spPr/>
        <p:txBody>
          <a:bodyPr/>
          <a:lstStyle>
            <a:lvl1pPr>
              <a:defRPr/>
            </a:lvl1pPr>
          </a:lstStyle>
          <a:p>
            <a:pPr>
              <a:defRPr/>
            </a:pPr>
            <a:fld id="{887C9EEA-BA73-4B60-8D6D-9294FE7D978B}" type="slidenum">
              <a:rPr lang="en-CA"/>
              <a:pPr>
                <a:defRPr/>
              </a:pPr>
              <a:t>‹#›</a:t>
            </a:fld>
            <a:endParaRPr lang="en-CA"/>
          </a:p>
        </p:txBody>
      </p:sp>
    </p:spTree>
    <p:extLst>
      <p:ext uri="{BB962C8B-B14F-4D97-AF65-F5344CB8AC3E}">
        <p14:creationId xmlns:p14="http://schemas.microsoft.com/office/powerpoint/2010/main" val="4790272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13"/>
          <p:cNvSpPr>
            <a:spLocks noGrp="1"/>
          </p:cNvSpPr>
          <p:nvPr>
            <p:ph type="dt" sz="half" idx="10"/>
          </p:nvPr>
        </p:nvSpPr>
        <p:spPr/>
        <p:txBody>
          <a:bodyPr/>
          <a:lstStyle>
            <a:lvl1pPr>
              <a:defRPr/>
            </a:lvl1pPr>
          </a:lstStyle>
          <a:p>
            <a:pPr>
              <a:defRPr/>
            </a:pPr>
            <a:fld id="{FFF9F462-A04E-4F8E-95EB-ECBDEA7B9A62}" type="datetimeFigureOut">
              <a:rPr lang="en-US"/>
              <a:pPr>
                <a:defRPr/>
              </a:pPr>
              <a:t>5/5/2017</a:t>
            </a:fld>
            <a:endParaRPr lang="en-CA"/>
          </a:p>
        </p:txBody>
      </p:sp>
      <p:sp>
        <p:nvSpPr>
          <p:cNvPr id="5" name="Footer Placeholder 2"/>
          <p:cNvSpPr>
            <a:spLocks noGrp="1"/>
          </p:cNvSpPr>
          <p:nvPr>
            <p:ph type="ftr" sz="quarter" idx="11"/>
          </p:nvPr>
        </p:nvSpPr>
        <p:spPr/>
        <p:txBody>
          <a:bodyPr/>
          <a:lstStyle>
            <a:lvl1pPr>
              <a:defRPr/>
            </a:lvl1pPr>
          </a:lstStyle>
          <a:p>
            <a:pPr>
              <a:defRPr/>
            </a:pPr>
            <a:endParaRPr lang="en-CA"/>
          </a:p>
        </p:txBody>
      </p:sp>
      <p:sp>
        <p:nvSpPr>
          <p:cNvPr id="6" name="Slide Number Placeholder 22"/>
          <p:cNvSpPr>
            <a:spLocks noGrp="1"/>
          </p:cNvSpPr>
          <p:nvPr>
            <p:ph type="sldNum" sz="quarter" idx="12"/>
          </p:nvPr>
        </p:nvSpPr>
        <p:spPr/>
        <p:txBody>
          <a:bodyPr/>
          <a:lstStyle>
            <a:lvl1pPr>
              <a:defRPr/>
            </a:lvl1pPr>
          </a:lstStyle>
          <a:p>
            <a:pPr>
              <a:defRPr/>
            </a:pPr>
            <a:fld id="{227B8F28-A64A-416A-867A-5A252FA0A044}" type="slidenum">
              <a:rPr lang="en-CA"/>
              <a:pPr>
                <a:defRPr/>
              </a:pPr>
              <a:t>‹#›</a:t>
            </a:fld>
            <a:endParaRPr lang="en-CA"/>
          </a:p>
        </p:txBody>
      </p:sp>
    </p:spTree>
    <p:extLst>
      <p:ext uri="{BB962C8B-B14F-4D97-AF65-F5344CB8AC3E}">
        <p14:creationId xmlns:p14="http://schemas.microsoft.com/office/powerpoint/2010/main" val="2878828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8" name="Content Placeholder 7"/>
          <p:cNvSpPr>
            <a:spLocks noGrp="1"/>
          </p:cNvSpPr>
          <p:nvPr>
            <p:ph sz="quarter" idx="1"/>
          </p:nvPr>
        </p:nvSpPr>
        <p:spPr>
          <a:xfrm>
            <a:off x="457200" y="1600200"/>
            <a:ext cx="7467600" cy="487375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6"/>
          <p:cNvSpPr>
            <a:spLocks noGrp="1"/>
          </p:cNvSpPr>
          <p:nvPr>
            <p:ph type="dt" sz="half" idx="10"/>
          </p:nvPr>
        </p:nvSpPr>
        <p:spPr/>
        <p:txBody>
          <a:bodyPr rtlCol="0"/>
          <a:lstStyle>
            <a:lvl1pPr>
              <a:defRPr/>
            </a:lvl1pPr>
          </a:lstStyle>
          <a:p>
            <a:pPr>
              <a:defRPr/>
            </a:pPr>
            <a:fld id="{1D4B1980-3939-4C7F-A270-6723FBC71FD5}" type="datetimeFigureOut">
              <a:rPr lang="en-US"/>
              <a:pPr>
                <a:defRPr/>
              </a:pPr>
              <a:t>5/5/2017</a:t>
            </a:fld>
            <a:endParaRPr lang="en-CA"/>
          </a:p>
        </p:txBody>
      </p:sp>
      <p:sp>
        <p:nvSpPr>
          <p:cNvPr id="5" name="Slide Number Placeholder 8"/>
          <p:cNvSpPr>
            <a:spLocks noGrp="1"/>
          </p:cNvSpPr>
          <p:nvPr>
            <p:ph type="sldNum" sz="quarter" idx="11"/>
          </p:nvPr>
        </p:nvSpPr>
        <p:spPr/>
        <p:txBody>
          <a:bodyPr rtlCol="0"/>
          <a:lstStyle>
            <a:lvl1pPr>
              <a:defRPr/>
            </a:lvl1pPr>
          </a:lstStyle>
          <a:p>
            <a:pPr>
              <a:defRPr/>
            </a:pPr>
            <a:fld id="{94179825-9A4A-486B-8E3F-764E563610CB}" type="slidenum">
              <a:rPr lang="en-CA"/>
              <a:pPr>
                <a:defRPr/>
              </a:pPr>
              <a:t>‹#›</a:t>
            </a:fld>
            <a:endParaRPr lang="en-CA"/>
          </a:p>
        </p:txBody>
      </p:sp>
      <p:sp>
        <p:nvSpPr>
          <p:cNvPr id="6" name="Footer Placeholder 9"/>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367694106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4" name="Rectangle 3"/>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4"/>
          <p:cNvSpPr/>
          <p:nvPr/>
        </p:nvSpPr>
        <p:spPr bwMode="auto">
          <a:xfrm>
            <a:off x="276225" y="0"/>
            <a:ext cx="104775"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5"/>
          <p:cNvSpPr/>
          <p:nvPr/>
        </p:nvSpPr>
        <p:spPr bwMode="auto">
          <a:xfrm>
            <a:off x="990600" y="0"/>
            <a:ext cx="182563"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Rectangle 6"/>
          <p:cNvSpPr/>
          <p:nvPr/>
        </p:nvSpPr>
        <p:spPr bwMode="auto">
          <a:xfrm>
            <a:off x="1141413" y="0"/>
            <a:ext cx="230187"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Straight Connector 7"/>
          <p:cNvSpPr>
            <a:spLocks noChangeShapeType="1"/>
          </p:cNvSpPr>
          <p:nvPr/>
        </p:nvSpPr>
        <p:spPr bwMode="auto">
          <a:xfrm>
            <a:off x="106363"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9" name="Straight Connector 8"/>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 name="Straight Connector 9"/>
          <p:cNvSpPr>
            <a:spLocks noChangeShapeType="1"/>
          </p:cNvSpPr>
          <p:nvPr/>
        </p:nvSpPr>
        <p:spPr bwMode="auto">
          <a:xfrm>
            <a:off x="854075"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Straight Connector 10"/>
          <p:cNvSpPr>
            <a:spLocks noChangeShapeType="1"/>
          </p:cNvSpPr>
          <p:nvPr/>
        </p:nvSpPr>
        <p:spPr bwMode="auto">
          <a:xfrm>
            <a:off x="172720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Straight Connector 11"/>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3" name="Rectangle 12"/>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13"/>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14"/>
          <p:cNvSpPr/>
          <p:nvPr/>
        </p:nvSpPr>
        <p:spPr bwMode="auto">
          <a:xfrm>
            <a:off x="1323975" y="4867275"/>
            <a:ext cx="642938" cy="64135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6" name="Oval 15"/>
          <p:cNvSpPr/>
          <p:nvPr/>
        </p:nvSpPr>
        <p:spPr bwMode="auto">
          <a:xfrm>
            <a:off x="1090613" y="5500688"/>
            <a:ext cx="138112" cy="136525"/>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7" name="Oval 16"/>
          <p:cNvSpPr/>
          <p:nvPr/>
        </p:nvSpPr>
        <p:spPr bwMode="auto">
          <a:xfrm>
            <a:off x="1663700" y="5791200"/>
            <a:ext cx="274638" cy="274638"/>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8" name="Oval 17"/>
          <p:cNvSpPr/>
          <p:nvPr/>
        </p:nvSpPr>
        <p:spPr bwMode="auto">
          <a:xfrm>
            <a:off x="1879600" y="4479925"/>
            <a:ext cx="365125" cy="365125"/>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9" name="Straight Connector 18"/>
          <p:cNvSpPr>
            <a:spLocks noChangeShapeType="1"/>
          </p:cNvSpPr>
          <p:nvPr/>
        </p:nvSpPr>
        <p:spPr bwMode="auto">
          <a:xfrm>
            <a:off x="9097963"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lang="en-US" smtClean="0"/>
              <a:t>Click to edit Master title style</a:t>
            </a:r>
            <a:endParaRPr lang="en-US"/>
          </a:p>
        </p:txBody>
      </p:sp>
      <p:sp>
        <p:nvSpPr>
          <p:cNvPr id="3" name="Text Placeholder 2"/>
          <p:cNvSpPr>
            <a:spLocks noGrp="1"/>
          </p:cNvSpPr>
          <p:nvPr>
            <p:ph type="body" idx="1"/>
          </p:nvPr>
        </p:nvSpPr>
        <p:spPr>
          <a:xfrm>
            <a:off x="2286000" y="5010150"/>
            <a:ext cx="6172200" cy="1371600"/>
          </a:xfrm>
        </p:spPr>
        <p:txBody>
          <a:bodyPr/>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20" name="Date Placeholder 3"/>
          <p:cNvSpPr>
            <a:spLocks noGrp="1"/>
          </p:cNvSpPr>
          <p:nvPr>
            <p:ph type="dt" sz="half" idx="10"/>
          </p:nvPr>
        </p:nvSpPr>
        <p:spPr bwMode="auto">
          <a:xfrm rot="5400000">
            <a:off x="7762875" y="1169988"/>
            <a:ext cx="2286000" cy="381000"/>
          </a:xfrm>
        </p:spPr>
        <p:txBody>
          <a:bodyPr/>
          <a:lstStyle>
            <a:lvl1pPr>
              <a:defRPr/>
            </a:lvl1pPr>
          </a:lstStyle>
          <a:p>
            <a:pPr>
              <a:defRPr/>
            </a:pPr>
            <a:fld id="{F5B94BF6-E423-4724-8943-2FEF87B1FC29}" type="datetimeFigureOut">
              <a:rPr lang="en-US"/>
              <a:pPr>
                <a:defRPr/>
              </a:pPr>
              <a:t>5/5/2017</a:t>
            </a:fld>
            <a:endParaRPr lang="en-CA"/>
          </a:p>
        </p:txBody>
      </p:sp>
      <p:sp>
        <p:nvSpPr>
          <p:cNvPr id="21" name="Footer Placeholder 4"/>
          <p:cNvSpPr>
            <a:spLocks noGrp="1"/>
          </p:cNvSpPr>
          <p:nvPr>
            <p:ph type="ftr" sz="quarter" idx="11"/>
          </p:nvPr>
        </p:nvSpPr>
        <p:spPr bwMode="auto">
          <a:xfrm rot="5400000">
            <a:off x="7077076" y="4178300"/>
            <a:ext cx="3657600" cy="384175"/>
          </a:xfrm>
        </p:spPr>
        <p:txBody>
          <a:bodyPr/>
          <a:lstStyle>
            <a:lvl1pPr>
              <a:defRPr/>
            </a:lvl1pPr>
          </a:lstStyle>
          <a:p>
            <a:pPr>
              <a:defRPr/>
            </a:pPr>
            <a:endParaRPr lang="en-CA"/>
          </a:p>
        </p:txBody>
      </p:sp>
      <p:sp>
        <p:nvSpPr>
          <p:cNvPr id="22" name="Slide Number Placeholder 5"/>
          <p:cNvSpPr>
            <a:spLocks noGrp="1"/>
          </p:cNvSpPr>
          <p:nvPr>
            <p:ph type="sldNum" sz="quarter" idx="12"/>
          </p:nvPr>
        </p:nvSpPr>
        <p:spPr bwMode="auto">
          <a:xfrm>
            <a:off x="1339850" y="4929188"/>
            <a:ext cx="609600" cy="517525"/>
          </a:xfrm>
        </p:spPr>
        <p:txBody>
          <a:bodyPr/>
          <a:lstStyle>
            <a:lvl1pPr>
              <a:defRPr/>
            </a:lvl1pPr>
          </a:lstStyle>
          <a:p>
            <a:pPr>
              <a:defRPr/>
            </a:pPr>
            <a:fld id="{414E177E-2F5B-459D-9B86-6DB0105656E4}" type="slidenum">
              <a:rPr lang="en-CA"/>
              <a:pPr>
                <a:defRPr/>
              </a:pPr>
              <a:t>‹#›</a:t>
            </a:fld>
            <a:endParaRPr lang="en-CA"/>
          </a:p>
        </p:txBody>
      </p:sp>
    </p:spTree>
    <p:extLst>
      <p:ext uri="{BB962C8B-B14F-4D97-AF65-F5344CB8AC3E}">
        <p14:creationId xmlns:p14="http://schemas.microsoft.com/office/powerpoint/2010/main" val="218908239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
          </p:nvPr>
        </p:nvSpPr>
        <p:spPr>
          <a:xfrm>
            <a:off x="457200"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2"/>
          </p:nvPr>
        </p:nvSpPr>
        <p:spPr>
          <a:xfrm>
            <a:off x="4270248" y="1600200"/>
            <a:ext cx="3657600" cy="45720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13"/>
          <p:cNvSpPr>
            <a:spLocks noGrp="1"/>
          </p:cNvSpPr>
          <p:nvPr>
            <p:ph type="dt" sz="half" idx="10"/>
          </p:nvPr>
        </p:nvSpPr>
        <p:spPr/>
        <p:txBody>
          <a:bodyPr/>
          <a:lstStyle>
            <a:lvl1pPr>
              <a:defRPr/>
            </a:lvl1pPr>
          </a:lstStyle>
          <a:p>
            <a:pPr>
              <a:defRPr/>
            </a:pPr>
            <a:fld id="{62847E04-3B44-481B-9469-A52EB15459B1}" type="datetimeFigureOut">
              <a:rPr lang="en-US"/>
              <a:pPr>
                <a:defRPr/>
              </a:pPr>
              <a:t>5/5/2017</a:t>
            </a:fld>
            <a:endParaRPr lang="en-CA"/>
          </a:p>
        </p:txBody>
      </p:sp>
      <p:sp>
        <p:nvSpPr>
          <p:cNvPr id="6" name="Footer Placeholder 2"/>
          <p:cNvSpPr>
            <a:spLocks noGrp="1"/>
          </p:cNvSpPr>
          <p:nvPr>
            <p:ph type="ftr" sz="quarter" idx="11"/>
          </p:nvPr>
        </p:nvSpPr>
        <p:spPr/>
        <p:txBody>
          <a:bodyPr/>
          <a:lstStyle>
            <a:lvl1pPr>
              <a:defRPr/>
            </a:lvl1pPr>
          </a:lstStyle>
          <a:p>
            <a:pPr>
              <a:defRPr/>
            </a:pPr>
            <a:endParaRPr lang="en-CA"/>
          </a:p>
        </p:txBody>
      </p:sp>
      <p:sp>
        <p:nvSpPr>
          <p:cNvPr id="7" name="Slide Number Placeholder 22"/>
          <p:cNvSpPr>
            <a:spLocks noGrp="1"/>
          </p:cNvSpPr>
          <p:nvPr>
            <p:ph type="sldNum" sz="quarter" idx="12"/>
          </p:nvPr>
        </p:nvSpPr>
        <p:spPr/>
        <p:txBody>
          <a:bodyPr/>
          <a:lstStyle>
            <a:lvl1pPr>
              <a:defRPr/>
            </a:lvl1pPr>
          </a:lstStyle>
          <a:p>
            <a:pPr>
              <a:defRPr/>
            </a:pPr>
            <a:fld id="{AB3D1801-5713-4CD9-870B-37191A705CDA}" type="slidenum">
              <a:rPr lang="en-CA"/>
              <a:pPr>
                <a:defRPr/>
              </a:pPr>
              <a:t>‹#›</a:t>
            </a:fld>
            <a:endParaRPr lang="en-CA"/>
          </a:p>
        </p:txBody>
      </p:sp>
    </p:spTree>
    <p:extLst>
      <p:ext uri="{BB962C8B-B14F-4D97-AF65-F5344CB8AC3E}">
        <p14:creationId xmlns:p14="http://schemas.microsoft.com/office/powerpoint/2010/main" val="216253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lstStyle>
            <a:lvl1pPr>
              <a:defRPr/>
            </a:lvl1pPr>
          </a:lstStyle>
          <a:p>
            <a:r>
              <a:rPr lang="en-US" smtClean="0"/>
              <a:t>Click to edit Master title style</a:t>
            </a:r>
            <a:endParaRPr lang="en-US"/>
          </a:p>
        </p:txBody>
      </p:sp>
      <p:sp>
        <p:nvSpPr>
          <p:cNvPr id="11" name="Content Placeholder 10"/>
          <p:cNvSpPr>
            <a:spLocks noGrp="1"/>
          </p:cNvSpPr>
          <p:nvPr>
            <p:ph sz="quarter" idx="2"/>
          </p:nvPr>
        </p:nvSpPr>
        <p:spPr>
          <a:xfrm>
            <a:off x="457200"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3" name="Content Placeholder 12"/>
          <p:cNvSpPr>
            <a:spLocks noGrp="1"/>
          </p:cNvSpPr>
          <p:nvPr>
            <p:ph sz="quarter" idx="4"/>
          </p:nvPr>
        </p:nvSpPr>
        <p:spPr>
          <a:xfrm>
            <a:off x="4371975" y="2362200"/>
            <a:ext cx="3657600" cy="3886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a:r>
              <a:rPr lang="en-US" smtClean="0"/>
              <a:t>Click to edit Master text styles</a:t>
            </a:r>
          </a:p>
        </p:txBody>
      </p:sp>
      <p:sp>
        <p:nvSpPr>
          <p:cNvPr id="7" name="Date Placeholder 13"/>
          <p:cNvSpPr>
            <a:spLocks noGrp="1"/>
          </p:cNvSpPr>
          <p:nvPr>
            <p:ph type="dt" sz="half" idx="10"/>
          </p:nvPr>
        </p:nvSpPr>
        <p:spPr/>
        <p:txBody>
          <a:bodyPr/>
          <a:lstStyle>
            <a:lvl1pPr>
              <a:defRPr/>
            </a:lvl1pPr>
          </a:lstStyle>
          <a:p>
            <a:pPr>
              <a:defRPr/>
            </a:pPr>
            <a:fld id="{97E7F773-A94D-43DA-A506-DBDC0269BA57}" type="datetimeFigureOut">
              <a:rPr lang="en-US"/>
              <a:pPr>
                <a:defRPr/>
              </a:pPr>
              <a:t>5/5/2017</a:t>
            </a:fld>
            <a:endParaRPr lang="en-CA"/>
          </a:p>
        </p:txBody>
      </p:sp>
      <p:sp>
        <p:nvSpPr>
          <p:cNvPr id="8" name="Footer Placeholder 2"/>
          <p:cNvSpPr>
            <a:spLocks noGrp="1"/>
          </p:cNvSpPr>
          <p:nvPr>
            <p:ph type="ftr" sz="quarter" idx="11"/>
          </p:nvPr>
        </p:nvSpPr>
        <p:spPr/>
        <p:txBody>
          <a:bodyPr/>
          <a:lstStyle>
            <a:lvl1pPr>
              <a:defRPr/>
            </a:lvl1pPr>
          </a:lstStyle>
          <a:p>
            <a:pPr>
              <a:defRPr/>
            </a:pPr>
            <a:endParaRPr lang="en-CA"/>
          </a:p>
        </p:txBody>
      </p:sp>
      <p:sp>
        <p:nvSpPr>
          <p:cNvPr id="9" name="Slide Number Placeholder 22"/>
          <p:cNvSpPr>
            <a:spLocks noGrp="1"/>
          </p:cNvSpPr>
          <p:nvPr>
            <p:ph type="sldNum" sz="quarter" idx="12"/>
          </p:nvPr>
        </p:nvSpPr>
        <p:spPr/>
        <p:txBody>
          <a:bodyPr/>
          <a:lstStyle>
            <a:lvl1pPr>
              <a:defRPr/>
            </a:lvl1pPr>
          </a:lstStyle>
          <a:p>
            <a:pPr>
              <a:defRPr/>
            </a:pPr>
            <a:fld id="{24A49B6B-E15C-4ECF-A329-A636981F52A4}" type="slidenum">
              <a:rPr lang="en-CA"/>
              <a:pPr>
                <a:defRPr/>
              </a:pPr>
              <a:t>‹#›</a:t>
            </a:fld>
            <a:endParaRPr lang="en-CA"/>
          </a:p>
        </p:txBody>
      </p:sp>
    </p:spTree>
    <p:extLst>
      <p:ext uri="{BB962C8B-B14F-4D97-AF65-F5344CB8AC3E}">
        <p14:creationId xmlns:p14="http://schemas.microsoft.com/office/powerpoint/2010/main" val="41920748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5"/>
          <p:cNvSpPr>
            <a:spLocks noGrp="1"/>
          </p:cNvSpPr>
          <p:nvPr>
            <p:ph type="dt" sz="half" idx="10"/>
          </p:nvPr>
        </p:nvSpPr>
        <p:spPr/>
        <p:txBody>
          <a:bodyPr rtlCol="0"/>
          <a:lstStyle>
            <a:lvl1pPr>
              <a:defRPr/>
            </a:lvl1pPr>
          </a:lstStyle>
          <a:p>
            <a:pPr>
              <a:defRPr/>
            </a:pPr>
            <a:fld id="{D90B2A9F-8529-4065-8C7D-5E2E58466294}" type="datetimeFigureOut">
              <a:rPr lang="en-US"/>
              <a:pPr>
                <a:defRPr/>
              </a:pPr>
              <a:t>5/5/2017</a:t>
            </a:fld>
            <a:endParaRPr lang="en-CA"/>
          </a:p>
        </p:txBody>
      </p:sp>
      <p:sp>
        <p:nvSpPr>
          <p:cNvPr id="4" name="Slide Number Placeholder 6"/>
          <p:cNvSpPr>
            <a:spLocks noGrp="1"/>
          </p:cNvSpPr>
          <p:nvPr>
            <p:ph type="sldNum" sz="quarter" idx="11"/>
          </p:nvPr>
        </p:nvSpPr>
        <p:spPr/>
        <p:txBody>
          <a:bodyPr rtlCol="0"/>
          <a:lstStyle>
            <a:lvl1pPr>
              <a:defRPr/>
            </a:lvl1pPr>
          </a:lstStyle>
          <a:p>
            <a:pPr>
              <a:defRPr/>
            </a:pPr>
            <a:fld id="{2A1DD252-C55B-49E8-9B36-B254E427D205}" type="slidenum">
              <a:rPr lang="en-CA"/>
              <a:pPr>
                <a:defRPr/>
              </a:pPr>
              <a:t>‹#›</a:t>
            </a:fld>
            <a:endParaRPr lang="en-CA"/>
          </a:p>
        </p:txBody>
      </p:sp>
      <p:sp>
        <p:nvSpPr>
          <p:cNvPr id="5" name="Footer Placeholder 7"/>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27077784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fld id="{C0727B1F-FBEF-4D7C-9916-127F5EC50222}" type="datetimeFigureOut">
              <a:rPr lang="en-US"/>
              <a:pPr>
                <a:defRPr/>
              </a:pPr>
              <a:t>5/5/2017</a:t>
            </a:fld>
            <a:endParaRPr lang="en-CA"/>
          </a:p>
        </p:txBody>
      </p:sp>
      <p:sp>
        <p:nvSpPr>
          <p:cNvPr id="3" name="Footer Placeholder 2"/>
          <p:cNvSpPr>
            <a:spLocks noGrp="1"/>
          </p:cNvSpPr>
          <p:nvPr>
            <p:ph type="ftr" sz="quarter" idx="11"/>
          </p:nvPr>
        </p:nvSpPr>
        <p:spPr/>
        <p:txBody>
          <a:bodyPr/>
          <a:lstStyle>
            <a:lvl1pPr>
              <a:defRPr/>
            </a:lvl1pPr>
          </a:lstStyle>
          <a:p>
            <a:pPr>
              <a:defRPr/>
            </a:pPr>
            <a:endParaRPr lang="en-CA"/>
          </a:p>
        </p:txBody>
      </p:sp>
      <p:sp>
        <p:nvSpPr>
          <p:cNvPr id="4" name="Slide Number Placeholder 22"/>
          <p:cNvSpPr>
            <a:spLocks noGrp="1"/>
          </p:cNvSpPr>
          <p:nvPr>
            <p:ph type="sldNum" sz="quarter" idx="12"/>
          </p:nvPr>
        </p:nvSpPr>
        <p:spPr/>
        <p:txBody>
          <a:bodyPr/>
          <a:lstStyle>
            <a:lvl1pPr>
              <a:defRPr/>
            </a:lvl1pPr>
          </a:lstStyle>
          <a:p>
            <a:pPr>
              <a:defRPr/>
            </a:pPr>
            <a:fld id="{E0B14583-3735-4A21-91EE-8A1654FD4550}" type="slidenum">
              <a:rPr lang="en-CA"/>
              <a:pPr>
                <a:defRPr/>
              </a:pPr>
              <a:t>‹#›</a:t>
            </a:fld>
            <a:endParaRPr lang="en-CA"/>
          </a:p>
        </p:txBody>
      </p:sp>
    </p:spTree>
    <p:extLst>
      <p:ext uri="{BB962C8B-B14F-4D97-AF65-F5344CB8AC3E}">
        <p14:creationId xmlns:p14="http://schemas.microsoft.com/office/powerpoint/2010/main" val="1142280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6" name="Straight Connector 5"/>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7" name="Straight Connector 6"/>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8" name="Straight Connector 7"/>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9" name="Rectangle 8"/>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Straight Connector 9"/>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1" name="Oval 10"/>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rot="5400000">
            <a:off x="3371850" y="3200400"/>
            <a:ext cx="6309360" cy="457200"/>
          </a:xfrm>
        </p:spPr>
        <p:txBody>
          <a:bodyPr/>
          <a:lstStyle>
            <a:lvl1pPr algn="l">
              <a:buNone/>
              <a:defRPr sz="2000" b="1" cap="small" baseline="0"/>
            </a:lvl1pPr>
          </a:lstStyle>
          <a:p>
            <a:r>
              <a:rPr lang="en-US" smtClean="0"/>
              <a:t>Click to edit Master title style</a:t>
            </a:r>
            <a:endParaRPr lang="en-US"/>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a:r>
              <a:rPr lang="en-US" smtClean="0"/>
              <a:t>Click to edit Master text styles</a:t>
            </a:r>
          </a:p>
        </p:txBody>
      </p:sp>
      <p:sp>
        <p:nvSpPr>
          <p:cNvPr id="18" name="Content Placeholder 17"/>
          <p:cNvSpPr>
            <a:spLocks noGrp="1"/>
          </p:cNvSpPr>
          <p:nvPr>
            <p:ph sz="quarter" idx="1"/>
          </p:nvPr>
        </p:nvSpPr>
        <p:spPr>
          <a:xfrm>
            <a:off x="304800" y="274320"/>
            <a:ext cx="5638800" cy="632764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2" name="Date Placeholder 20"/>
          <p:cNvSpPr>
            <a:spLocks noGrp="1"/>
          </p:cNvSpPr>
          <p:nvPr>
            <p:ph type="dt" sz="half" idx="10"/>
          </p:nvPr>
        </p:nvSpPr>
        <p:spPr/>
        <p:txBody>
          <a:bodyPr rtlCol="0"/>
          <a:lstStyle>
            <a:lvl1pPr>
              <a:defRPr/>
            </a:lvl1pPr>
          </a:lstStyle>
          <a:p>
            <a:pPr>
              <a:defRPr/>
            </a:pPr>
            <a:fld id="{EF3F8FD6-96DB-435B-AB01-45196DCC28D3}" type="datetimeFigureOut">
              <a:rPr lang="en-US"/>
              <a:pPr>
                <a:defRPr/>
              </a:pPr>
              <a:t>5/5/2017</a:t>
            </a:fld>
            <a:endParaRPr lang="en-CA"/>
          </a:p>
        </p:txBody>
      </p:sp>
      <p:sp>
        <p:nvSpPr>
          <p:cNvPr id="13" name="Slide Number Placeholder 21"/>
          <p:cNvSpPr>
            <a:spLocks noGrp="1"/>
          </p:cNvSpPr>
          <p:nvPr>
            <p:ph type="sldNum" sz="quarter" idx="11"/>
          </p:nvPr>
        </p:nvSpPr>
        <p:spPr/>
        <p:txBody>
          <a:bodyPr rtlCol="0"/>
          <a:lstStyle>
            <a:lvl1pPr>
              <a:defRPr/>
            </a:lvl1pPr>
          </a:lstStyle>
          <a:p>
            <a:pPr>
              <a:defRPr/>
            </a:pPr>
            <a:fld id="{EB395F91-E083-4E57-AD0D-8B851131CEF0}" type="slidenum">
              <a:rPr lang="en-CA"/>
              <a:pPr>
                <a:defRPr/>
              </a:pPr>
              <a:t>‹#›</a:t>
            </a:fld>
            <a:endParaRPr lang="en-CA"/>
          </a:p>
        </p:txBody>
      </p:sp>
      <p:sp>
        <p:nvSpPr>
          <p:cNvPr id="14" name="Footer Placeholder 22"/>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3839030747"/>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5" name="Straight Connector 4"/>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6" name="Oval 5"/>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Straight Connector 6"/>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8" name="Rectangle 7"/>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9" name="Straight Connector 8"/>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 name="Straight Connector 9"/>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11" name="Straight Connector 10"/>
          <p:cNvSpPr>
            <a:spLocks noChangeShapeType="1"/>
          </p:cNvSpPr>
          <p:nvPr/>
        </p:nvSpPr>
        <p:spPr bwMode="auto">
          <a:xfrm>
            <a:off x="6192838" y="0"/>
            <a:ext cx="0" cy="6858000"/>
          </a:xfrm>
          <a:prstGeom prst="line">
            <a:avLst/>
          </a:prstGeom>
          <a:noFill/>
          <a:ln w="1270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 name="Title 1"/>
          <p:cNvSpPr>
            <a:spLocks noGrp="1"/>
          </p:cNvSpPr>
          <p:nvPr>
            <p:ph type="title"/>
          </p:nvPr>
        </p:nvSpPr>
        <p:spPr>
          <a:xfrm rot="5400000">
            <a:off x="3350133" y="3200400"/>
            <a:ext cx="6309360" cy="457200"/>
          </a:xfrm>
        </p:spPr>
        <p:txBody>
          <a:bodyPr/>
          <a:lstStyle>
            <a:lvl1pPr algn="l">
              <a:buNone/>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ormAutofit/>
          </a:bodyPr>
          <a:lstStyle>
            <a:lvl1pPr marL="0" indent="0">
              <a:buNone/>
              <a:defRPr sz="3200"/>
            </a:lvl1pPr>
          </a:lstStyle>
          <a:p>
            <a:pPr lvl="0"/>
            <a:r>
              <a:rPr lang="en-US" noProof="0" smtClean="0"/>
              <a:t>Click icon to add picture</a:t>
            </a:r>
            <a:endParaRPr lang="en-US" noProof="0"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spcCol="274320" rtlCol="0" fromWordArt="0" forceAA="0">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a:r>
              <a:rPr lang="en-US" smtClean="0"/>
              <a:t>Click to edit Master text styles</a:t>
            </a:r>
          </a:p>
        </p:txBody>
      </p:sp>
      <p:sp>
        <p:nvSpPr>
          <p:cNvPr id="12" name="Date Placeholder 16"/>
          <p:cNvSpPr>
            <a:spLocks noGrp="1"/>
          </p:cNvSpPr>
          <p:nvPr>
            <p:ph type="dt" sz="half" idx="10"/>
          </p:nvPr>
        </p:nvSpPr>
        <p:spPr/>
        <p:txBody>
          <a:bodyPr rtlCol="0"/>
          <a:lstStyle>
            <a:lvl1pPr>
              <a:defRPr/>
            </a:lvl1pPr>
          </a:lstStyle>
          <a:p>
            <a:pPr>
              <a:defRPr/>
            </a:pPr>
            <a:fld id="{A1F34BD2-11BE-43BF-8F73-AADB5AB8711F}" type="datetimeFigureOut">
              <a:rPr lang="en-US"/>
              <a:pPr>
                <a:defRPr/>
              </a:pPr>
              <a:t>5/5/2017</a:t>
            </a:fld>
            <a:endParaRPr lang="en-CA"/>
          </a:p>
        </p:txBody>
      </p:sp>
      <p:sp>
        <p:nvSpPr>
          <p:cNvPr id="13" name="Slide Number Placeholder 17"/>
          <p:cNvSpPr>
            <a:spLocks noGrp="1"/>
          </p:cNvSpPr>
          <p:nvPr>
            <p:ph type="sldNum" sz="quarter" idx="11"/>
          </p:nvPr>
        </p:nvSpPr>
        <p:spPr/>
        <p:txBody>
          <a:bodyPr rtlCol="0"/>
          <a:lstStyle>
            <a:lvl1pPr>
              <a:defRPr/>
            </a:lvl1pPr>
          </a:lstStyle>
          <a:p>
            <a:pPr>
              <a:defRPr/>
            </a:pPr>
            <a:fld id="{8118EFA4-9391-4CAF-BABC-2A52990C100E}" type="slidenum">
              <a:rPr lang="en-CA"/>
              <a:pPr>
                <a:defRPr/>
              </a:pPr>
              <a:t>‹#›</a:t>
            </a:fld>
            <a:endParaRPr lang="en-CA"/>
          </a:p>
        </p:txBody>
      </p:sp>
      <p:sp>
        <p:nvSpPr>
          <p:cNvPr id="14" name="Footer Placeholder 20"/>
          <p:cNvSpPr>
            <a:spLocks noGrp="1"/>
          </p:cNvSpPr>
          <p:nvPr>
            <p:ph type="ftr" sz="quarter" idx="12"/>
          </p:nvPr>
        </p:nvSpPr>
        <p:spPr/>
        <p:txBody>
          <a:bodyPr rtlCol="0"/>
          <a:lstStyle>
            <a:lvl1pPr>
              <a:defRPr/>
            </a:lvl1pPr>
          </a:lstStyle>
          <a:p>
            <a:pPr>
              <a:defRPr/>
            </a:pPr>
            <a:endParaRPr lang="en-CA"/>
          </a:p>
        </p:txBody>
      </p:sp>
    </p:spTree>
    <p:extLst>
      <p:ext uri="{BB962C8B-B14F-4D97-AF65-F5344CB8AC3E}">
        <p14:creationId xmlns:p14="http://schemas.microsoft.com/office/powerpoint/2010/main" val="2227053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a:lstStyle/>
          <a:p>
            <a:pPr fontAlgn="auto">
              <a:spcBef>
                <a:spcPts val="0"/>
              </a:spcBef>
              <a:spcAft>
                <a:spcPts val="0"/>
              </a:spcAft>
              <a:defRPr/>
            </a:pPr>
            <a:endParaRPr lang="en-US" dirty="0">
              <a:latin typeface="+mn-lt"/>
            </a:endParaRPr>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lang="en-US" smtClean="0"/>
              <a:t>Click to edit Master title style</a:t>
            </a:r>
            <a:endParaRPr lang="en-US"/>
          </a:p>
        </p:txBody>
      </p:sp>
      <p:sp>
        <p:nvSpPr>
          <p:cNvPr id="7172" name="Text Placeholder 12"/>
          <p:cNvSpPr>
            <a:spLocks noGrp="1"/>
          </p:cNvSpPr>
          <p:nvPr>
            <p:ph type="body" idx="1"/>
          </p:nvPr>
        </p:nvSpPr>
        <p:spPr bwMode="auto">
          <a:xfrm>
            <a:off x="457200" y="1600200"/>
            <a:ext cx="7467600" cy="4873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4" name="Date Placeholder 13"/>
          <p:cNvSpPr>
            <a:spLocks noGrp="1"/>
          </p:cNvSpPr>
          <p:nvPr>
            <p:ph type="dt" sz="half" idx="2"/>
          </p:nvPr>
        </p:nvSpPr>
        <p:spPr>
          <a:xfrm rot="5400000">
            <a:off x="7589045" y="1081881"/>
            <a:ext cx="2011362" cy="384175"/>
          </a:xfrm>
          <a:prstGeom prst="rect">
            <a:avLst/>
          </a:prstGeom>
        </p:spPr>
        <p:txBody>
          <a:bodyPr vert="horz" anchor="ctr" anchorCtr="0"/>
          <a:lstStyle>
            <a:lvl1pPr algn="r" eaLnBrk="1" fontAlgn="auto" latinLnBrk="0" hangingPunct="1">
              <a:spcBef>
                <a:spcPts val="0"/>
              </a:spcBef>
              <a:spcAft>
                <a:spcPts val="0"/>
              </a:spcAft>
              <a:defRPr kumimoji="0" sz="1200">
                <a:solidFill>
                  <a:schemeClr val="tx2"/>
                </a:solidFill>
                <a:latin typeface="+mn-lt"/>
              </a:defRPr>
            </a:lvl1pPr>
          </a:lstStyle>
          <a:p>
            <a:pPr>
              <a:defRPr/>
            </a:pPr>
            <a:fld id="{8A43B20C-F213-43B7-8348-486645205CDA}" type="datetimeFigureOut">
              <a:rPr lang="en-US"/>
              <a:pPr>
                <a:defRPr/>
              </a:pPr>
              <a:t>5/5/2017</a:t>
            </a:fld>
            <a:endParaRPr lang="en-CA"/>
          </a:p>
        </p:txBody>
      </p:sp>
      <p:sp>
        <p:nvSpPr>
          <p:cNvPr id="3" name="Footer Placeholder 2"/>
          <p:cNvSpPr>
            <a:spLocks noGrp="1"/>
          </p:cNvSpPr>
          <p:nvPr>
            <p:ph type="ftr" sz="quarter" idx="3"/>
          </p:nvPr>
        </p:nvSpPr>
        <p:spPr>
          <a:xfrm rot="5400000">
            <a:off x="6989763" y="3736975"/>
            <a:ext cx="3200400" cy="365125"/>
          </a:xfrm>
          <a:prstGeom prst="rect">
            <a:avLst/>
          </a:prstGeom>
        </p:spPr>
        <p:txBody>
          <a:bodyPr vert="horz" anchor="ctr" anchorCtr="0"/>
          <a:lstStyle>
            <a:lvl1pPr algn="l" eaLnBrk="1" fontAlgn="auto" latinLnBrk="0" hangingPunct="1">
              <a:spcBef>
                <a:spcPts val="0"/>
              </a:spcBef>
              <a:spcAft>
                <a:spcPts val="0"/>
              </a:spcAft>
              <a:defRPr kumimoji="0" sz="1200">
                <a:solidFill>
                  <a:schemeClr val="tx2"/>
                </a:solidFill>
                <a:latin typeface="+mn-lt"/>
              </a:defRPr>
            </a:lvl1pPr>
          </a:lstStyle>
          <a:p>
            <a:pPr>
              <a:defRPr/>
            </a:pPr>
            <a:endParaRPr lang="en-CA"/>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a:lstStyle/>
          <a:p>
            <a:pPr fontAlgn="auto">
              <a:spcBef>
                <a:spcPts val="0"/>
              </a:spcBef>
              <a:spcAft>
                <a:spcPts val="0"/>
              </a:spcAft>
              <a:defRPr/>
            </a:pPr>
            <a:endParaRPr lang="en-US">
              <a:latin typeface="+mn-lt"/>
            </a:endParaRPr>
          </a:p>
        </p:txBody>
      </p:sp>
      <p:sp>
        <p:nvSpPr>
          <p:cNvPr id="12" name="Oval 11"/>
          <p:cNvSpPr/>
          <p:nvPr/>
        </p:nvSpPr>
        <p:spPr>
          <a:xfrm>
            <a:off x="8156575" y="5715000"/>
            <a:ext cx="549275" cy="549275"/>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3" name="Slide Number Placeholder 22"/>
          <p:cNvSpPr>
            <a:spLocks noGrp="1"/>
          </p:cNvSpPr>
          <p:nvPr>
            <p:ph type="sldNum" sz="quarter" idx="4"/>
          </p:nvPr>
        </p:nvSpPr>
        <p:spPr>
          <a:xfrm>
            <a:off x="8129588" y="5734050"/>
            <a:ext cx="609600" cy="520700"/>
          </a:xfrm>
          <a:prstGeom prst="rect">
            <a:avLst/>
          </a:prstGeom>
        </p:spPr>
        <p:txBody>
          <a:bodyPr vert="horz" anchor="ctr"/>
          <a:lstStyle>
            <a:lvl1pPr algn="ctr" eaLnBrk="1" fontAlgn="auto" latinLnBrk="0" hangingPunct="1">
              <a:spcBef>
                <a:spcPts val="0"/>
              </a:spcBef>
              <a:spcAft>
                <a:spcPts val="0"/>
              </a:spcAft>
              <a:defRPr kumimoji="0" sz="1400" b="1">
                <a:solidFill>
                  <a:srgbClr val="FFFFFF"/>
                </a:solidFill>
                <a:latin typeface="+mn-lt"/>
              </a:defRPr>
            </a:lvl1pPr>
          </a:lstStyle>
          <a:p>
            <a:pPr>
              <a:defRPr/>
            </a:pPr>
            <a:fld id="{594FCB2C-79B1-40D7-A3DF-B517E5F0C5B0}" type="slidenum">
              <a:rPr lang="en-CA"/>
              <a:pPr>
                <a:defRPr/>
              </a:pPr>
              <a:t>‹#›</a:t>
            </a:fld>
            <a:endParaRPr lang="en-CA"/>
          </a:p>
        </p:txBody>
      </p:sp>
    </p:spTree>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29" r:id="rId4"/>
    <p:sldLayoutId id="2147483730" r:id="rId5"/>
    <p:sldLayoutId id="2147483737" r:id="rId6"/>
    <p:sldLayoutId id="2147483731" r:id="rId7"/>
    <p:sldLayoutId id="2147483738" r:id="rId8"/>
    <p:sldLayoutId id="2147483739" r:id="rId9"/>
    <p:sldLayoutId id="2147483732" r:id="rId10"/>
    <p:sldLayoutId id="2147483733" r:id="rId11"/>
  </p:sldLayoutIdLst>
  <p:timing>
    <p:tnLst>
      <p:par>
        <p:cTn id="1" dur="indefinite" restart="never" nodeType="tmRoot"/>
      </p:par>
    </p:tnLst>
  </p:timing>
  <p:txStyles>
    <p:titleStyle>
      <a:lvl1pPr algn="l" rtl="0" eaLnBrk="0" fontAlgn="base" hangingPunct="0">
        <a:spcBef>
          <a:spcPct val="0"/>
        </a:spcBef>
        <a:spcAft>
          <a:spcPct val="0"/>
        </a:spcAft>
        <a:defRPr sz="3000" kern="1200" cap="small">
          <a:solidFill>
            <a:schemeClr val="tx2"/>
          </a:solidFill>
          <a:latin typeface="+mj-lt"/>
          <a:ea typeface="+mj-ea"/>
          <a:cs typeface="+mj-cs"/>
        </a:defRPr>
      </a:lvl1pPr>
      <a:lvl2pPr algn="l" rtl="0" eaLnBrk="0" fontAlgn="base" hangingPunct="0">
        <a:spcBef>
          <a:spcPct val="0"/>
        </a:spcBef>
        <a:spcAft>
          <a:spcPct val="0"/>
        </a:spcAft>
        <a:defRPr sz="3000">
          <a:solidFill>
            <a:schemeClr val="tx2"/>
          </a:solidFill>
          <a:latin typeface="Century Schoolbook" pitchFamily="18" charset="0"/>
        </a:defRPr>
      </a:lvl2pPr>
      <a:lvl3pPr algn="l" rtl="0" eaLnBrk="0" fontAlgn="base" hangingPunct="0">
        <a:spcBef>
          <a:spcPct val="0"/>
        </a:spcBef>
        <a:spcAft>
          <a:spcPct val="0"/>
        </a:spcAft>
        <a:defRPr sz="3000">
          <a:solidFill>
            <a:schemeClr val="tx2"/>
          </a:solidFill>
          <a:latin typeface="Century Schoolbook" pitchFamily="18" charset="0"/>
        </a:defRPr>
      </a:lvl3pPr>
      <a:lvl4pPr algn="l" rtl="0" eaLnBrk="0" fontAlgn="base" hangingPunct="0">
        <a:spcBef>
          <a:spcPct val="0"/>
        </a:spcBef>
        <a:spcAft>
          <a:spcPct val="0"/>
        </a:spcAft>
        <a:defRPr sz="3000">
          <a:solidFill>
            <a:schemeClr val="tx2"/>
          </a:solidFill>
          <a:latin typeface="Century Schoolbook" pitchFamily="18" charset="0"/>
        </a:defRPr>
      </a:lvl4pPr>
      <a:lvl5pPr algn="l" rtl="0" eaLnBrk="0" fontAlgn="base" hangingPunct="0">
        <a:spcBef>
          <a:spcPct val="0"/>
        </a:spcBef>
        <a:spcAft>
          <a:spcPct val="0"/>
        </a:spcAft>
        <a:defRPr sz="3000">
          <a:solidFill>
            <a:schemeClr val="tx2"/>
          </a:solidFill>
          <a:latin typeface="Century Schoolbook" pitchFamily="18" charset="0"/>
        </a:defRPr>
      </a:lvl5pPr>
      <a:lvl6pPr marL="457200" algn="l" rtl="0" fontAlgn="base">
        <a:spcBef>
          <a:spcPct val="0"/>
        </a:spcBef>
        <a:spcAft>
          <a:spcPct val="0"/>
        </a:spcAft>
        <a:defRPr sz="3000">
          <a:solidFill>
            <a:schemeClr val="tx2"/>
          </a:solidFill>
          <a:latin typeface="Century Schoolbook" pitchFamily="18" charset="0"/>
        </a:defRPr>
      </a:lvl6pPr>
      <a:lvl7pPr marL="914400" algn="l" rtl="0" fontAlgn="base">
        <a:spcBef>
          <a:spcPct val="0"/>
        </a:spcBef>
        <a:spcAft>
          <a:spcPct val="0"/>
        </a:spcAft>
        <a:defRPr sz="3000">
          <a:solidFill>
            <a:schemeClr val="tx2"/>
          </a:solidFill>
          <a:latin typeface="Century Schoolbook" pitchFamily="18" charset="0"/>
        </a:defRPr>
      </a:lvl7pPr>
      <a:lvl8pPr marL="1371600" algn="l" rtl="0" fontAlgn="base">
        <a:spcBef>
          <a:spcPct val="0"/>
        </a:spcBef>
        <a:spcAft>
          <a:spcPct val="0"/>
        </a:spcAft>
        <a:defRPr sz="3000">
          <a:solidFill>
            <a:schemeClr val="tx2"/>
          </a:solidFill>
          <a:latin typeface="Century Schoolbook" pitchFamily="18" charset="0"/>
        </a:defRPr>
      </a:lvl8pPr>
      <a:lvl9pPr marL="1828800" algn="l" rtl="0" fontAlgn="base">
        <a:spcBef>
          <a:spcPct val="0"/>
        </a:spcBef>
        <a:spcAft>
          <a:spcPct val="0"/>
        </a:spcAft>
        <a:defRPr sz="3000">
          <a:solidFill>
            <a:schemeClr val="tx2"/>
          </a:solidFill>
          <a:latin typeface="Century Schoolbook" pitchFamily="18" charset="0"/>
        </a:defRPr>
      </a:lvl9pPr>
    </p:titleStyle>
    <p:bodyStyle>
      <a:lvl1pPr marL="273050" indent="-273050" algn="l" rtl="0" eaLnBrk="0" fontAlgn="base" hangingPunct="0">
        <a:spcBef>
          <a:spcPts val="600"/>
        </a:spcBef>
        <a:spcAft>
          <a:spcPct val="0"/>
        </a:spcAft>
        <a:buClr>
          <a:schemeClr val="accent1"/>
        </a:buClr>
        <a:buSzPct val="70000"/>
        <a:buFont typeface="Wingdings" pitchFamily="2" charset="2"/>
        <a:buChar char=""/>
        <a:defRPr sz="2400" kern="1200">
          <a:solidFill>
            <a:schemeClr val="tx1"/>
          </a:solidFill>
          <a:latin typeface="+mn-lt"/>
          <a:ea typeface="+mn-ea"/>
          <a:cs typeface="+mn-cs"/>
        </a:defRPr>
      </a:lvl1pPr>
      <a:lvl2pPr marL="639763" indent="-273050" algn="l" rtl="0" eaLnBrk="0" fontAlgn="base" hangingPunct="0">
        <a:spcBef>
          <a:spcPct val="20000"/>
        </a:spcBef>
        <a:spcAft>
          <a:spcPct val="0"/>
        </a:spcAft>
        <a:buClr>
          <a:schemeClr val="accent1"/>
        </a:buClr>
        <a:buSzPct val="80000"/>
        <a:buFont typeface="Wingdings 2" pitchFamily="18" charset="2"/>
        <a:buChar char=""/>
        <a:defRPr sz="2100" kern="1200">
          <a:solidFill>
            <a:schemeClr val="tx1"/>
          </a:solidFill>
          <a:latin typeface="+mn-lt"/>
          <a:ea typeface="+mn-ea"/>
          <a:cs typeface="+mn-cs"/>
        </a:defRPr>
      </a:lvl2pPr>
      <a:lvl3pPr marL="914400" indent="-182563" algn="l" rtl="0" eaLnBrk="0" fontAlgn="base" hangingPunct="0">
        <a:spcBef>
          <a:spcPct val="20000"/>
        </a:spcBef>
        <a:spcAft>
          <a:spcPct val="0"/>
        </a:spcAft>
        <a:buClr>
          <a:srgbClr val="E0752F"/>
        </a:buClr>
        <a:buSzPct val="60000"/>
        <a:buFont typeface="Wingdings" pitchFamily="2" charset="2"/>
        <a:buChar char=""/>
        <a:defRPr sz="2400" kern="1200">
          <a:solidFill>
            <a:schemeClr val="tx1"/>
          </a:solidFill>
          <a:latin typeface="+mn-lt"/>
          <a:ea typeface="+mn-ea"/>
          <a:cs typeface="+mn-cs"/>
        </a:defRPr>
      </a:lvl3pPr>
      <a:lvl4pPr marL="1187450" indent="-182563" algn="l" rtl="0" eaLnBrk="0" fontAlgn="base" hangingPunct="0">
        <a:spcBef>
          <a:spcPct val="20000"/>
        </a:spcBef>
        <a:spcAft>
          <a:spcPct val="0"/>
        </a:spcAft>
        <a:buClr>
          <a:srgbClr val="FEC3AE"/>
        </a:buClr>
        <a:buSzPct val="60000"/>
        <a:buFont typeface="Wingdings" pitchFamily="2" charset="2"/>
        <a:buChar char=""/>
        <a:defRPr sz="2000" kern="1200">
          <a:solidFill>
            <a:schemeClr val="tx1"/>
          </a:solidFill>
          <a:latin typeface="+mn-lt"/>
          <a:ea typeface="+mn-ea"/>
          <a:cs typeface="+mn-cs"/>
        </a:defRPr>
      </a:lvl4pPr>
      <a:lvl5pPr marL="1462088" indent="-182563" algn="l" rtl="0" eaLnBrk="0" fontAlgn="base" hangingPunct="0">
        <a:spcBef>
          <a:spcPct val="20000"/>
        </a:spcBef>
        <a:spcAft>
          <a:spcPct val="0"/>
        </a:spcAft>
        <a:buClr>
          <a:srgbClr val="BDCAE9"/>
        </a:buClr>
        <a:buSzPct val="68000"/>
        <a:buFont typeface="Wingdings 2" pitchFamily="18" charset="2"/>
        <a:buChar char=""/>
        <a:defRPr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15.wmf"/><Relationship Id="rId13" Type="http://schemas.openxmlformats.org/officeDocument/2006/relationships/oleObject" Target="../embeddings/oleObject129.bin"/><Relationship Id="rId3" Type="http://schemas.openxmlformats.org/officeDocument/2006/relationships/oleObject" Target="../embeddings/oleObject124.bin"/><Relationship Id="rId7" Type="http://schemas.openxmlformats.org/officeDocument/2006/relationships/oleObject" Target="../embeddings/oleObject126.bin"/><Relationship Id="rId12" Type="http://schemas.openxmlformats.org/officeDocument/2006/relationships/image" Target="../media/image117.wmf"/><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114.wmf"/><Relationship Id="rId11" Type="http://schemas.openxmlformats.org/officeDocument/2006/relationships/oleObject" Target="../embeddings/oleObject128.bin"/><Relationship Id="rId5" Type="http://schemas.openxmlformats.org/officeDocument/2006/relationships/oleObject" Target="../embeddings/oleObject125.bin"/><Relationship Id="rId10" Type="http://schemas.openxmlformats.org/officeDocument/2006/relationships/image" Target="../media/image116.wmf"/><Relationship Id="rId4" Type="http://schemas.openxmlformats.org/officeDocument/2006/relationships/image" Target="../media/image113.wmf"/><Relationship Id="rId9" Type="http://schemas.openxmlformats.org/officeDocument/2006/relationships/oleObject" Target="../embeddings/oleObject127.bin"/><Relationship Id="rId14" Type="http://schemas.openxmlformats.org/officeDocument/2006/relationships/image" Target="../media/image118.wmf"/></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6.wmf"/><Relationship Id="rId18" Type="http://schemas.openxmlformats.org/officeDocument/2006/relationships/oleObject" Target="../embeddings/oleObject8.bin"/><Relationship Id="rId26" Type="http://schemas.openxmlformats.org/officeDocument/2006/relationships/image" Target="../media/image12.wmf"/><Relationship Id="rId39" Type="http://schemas.openxmlformats.org/officeDocument/2006/relationships/image" Target="../media/image17.wmf"/><Relationship Id="rId3" Type="http://schemas.openxmlformats.org/officeDocument/2006/relationships/notesSlide" Target="../notesSlides/notesSlide3.xml"/><Relationship Id="rId21" Type="http://schemas.openxmlformats.org/officeDocument/2006/relationships/image" Target="../media/image10.wmf"/><Relationship Id="rId34" Type="http://schemas.openxmlformats.org/officeDocument/2006/relationships/oleObject" Target="../embeddings/oleObject18.bin"/><Relationship Id="rId42" Type="http://schemas.openxmlformats.org/officeDocument/2006/relationships/oleObject" Target="../embeddings/oleObject22.bin"/><Relationship Id="rId47" Type="http://schemas.openxmlformats.org/officeDocument/2006/relationships/image" Target="../media/image21.wmf"/><Relationship Id="rId7" Type="http://schemas.openxmlformats.org/officeDocument/2006/relationships/image" Target="../media/image3.wmf"/><Relationship Id="rId12" Type="http://schemas.openxmlformats.org/officeDocument/2006/relationships/oleObject" Target="../embeddings/oleObject5.bin"/><Relationship Id="rId17" Type="http://schemas.openxmlformats.org/officeDocument/2006/relationships/image" Target="../media/image8.wmf"/><Relationship Id="rId25" Type="http://schemas.openxmlformats.org/officeDocument/2006/relationships/oleObject" Target="../embeddings/oleObject12.bin"/><Relationship Id="rId33" Type="http://schemas.openxmlformats.org/officeDocument/2006/relationships/oleObject" Target="../embeddings/oleObject17.bin"/><Relationship Id="rId38" Type="http://schemas.openxmlformats.org/officeDocument/2006/relationships/oleObject" Target="../embeddings/oleObject20.bin"/><Relationship Id="rId46" Type="http://schemas.openxmlformats.org/officeDocument/2006/relationships/oleObject" Target="../embeddings/oleObject24.bin"/><Relationship Id="rId2" Type="http://schemas.openxmlformats.org/officeDocument/2006/relationships/slideLayout" Target="../slideLayouts/slideLayout2.xml"/><Relationship Id="rId16" Type="http://schemas.openxmlformats.org/officeDocument/2006/relationships/oleObject" Target="../embeddings/oleObject7.bin"/><Relationship Id="rId20" Type="http://schemas.openxmlformats.org/officeDocument/2006/relationships/oleObject" Target="../embeddings/oleObject9.bin"/><Relationship Id="rId29" Type="http://schemas.openxmlformats.org/officeDocument/2006/relationships/oleObject" Target="../embeddings/oleObject15.bin"/><Relationship Id="rId41" Type="http://schemas.openxmlformats.org/officeDocument/2006/relationships/image" Target="../media/image18.wmf"/><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5.wmf"/><Relationship Id="rId24" Type="http://schemas.openxmlformats.org/officeDocument/2006/relationships/image" Target="../media/image11.wmf"/><Relationship Id="rId32" Type="http://schemas.openxmlformats.org/officeDocument/2006/relationships/image" Target="../media/image14.wmf"/><Relationship Id="rId37" Type="http://schemas.openxmlformats.org/officeDocument/2006/relationships/image" Target="../media/image16.wmf"/><Relationship Id="rId40" Type="http://schemas.openxmlformats.org/officeDocument/2006/relationships/oleObject" Target="../embeddings/oleObject21.bin"/><Relationship Id="rId45" Type="http://schemas.openxmlformats.org/officeDocument/2006/relationships/image" Target="../media/image20.wmf"/><Relationship Id="rId5" Type="http://schemas.openxmlformats.org/officeDocument/2006/relationships/image" Target="../media/image2.wmf"/><Relationship Id="rId15" Type="http://schemas.openxmlformats.org/officeDocument/2006/relationships/image" Target="../media/image7.wmf"/><Relationship Id="rId23" Type="http://schemas.openxmlformats.org/officeDocument/2006/relationships/oleObject" Target="../embeddings/oleObject11.bin"/><Relationship Id="rId28" Type="http://schemas.openxmlformats.org/officeDocument/2006/relationships/oleObject" Target="../embeddings/oleObject14.bin"/><Relationship Id="rId36" Type="http://schemas.openxmlformats.org/officeDocument/2006/relationships/oleObject" Target="../embeddings/oleObject19.bin"/><Relationship Id="rId10" Type="http://schemas.openxmlformats.org/officeDocument/2006/relationships/oleObject" Target="../embeddings/oleObject4.bin"/><Relationship Id="rId19" Type="http://schemas.openxmlformats.org/officeDocument/2006/relationships/image" Target="../media/image9.wmf"/><Relationship Id="rId31" Type="http://schemas.openxmlformats.org/officeDocument/2006/relationships/oleObject" Target="../embeddings/oleObject16.bin"/><Relationship Id="rId44" Type="http://schemas.openxmlformats.org/officeDocument/2006/relationships/oleObject" Target="../embeddings/oleObject23.bin"/><Relationship Id="rId4" Type="http://schemas.openxmlformats.org/officeDocument/2006/relationships/oleObject" Target="../embeddings/oleObject1.bin"/><Relationship Id="rId9" Type="http://schemas.openxmlformats.org/officeDocument/2006/relationships/image" Target="../media/image4.wmf"/><Relationship Id="rId14" Type="http://schemas.openxmlformats.org/officeDocument/2006/relationships/oleObject" Target="../embeddings/oleObject6.bin"/><Relationship Id="rId22" Type="http://schemas.openxmlformats.org/officeDocument/2006/relationships/oleObject" Target="../embeddings/oleObject10.bin"/><Relationship Id="rId27" Type="http://schemas.openxmlformats.org/officeDocument/2006/relationships/oleObject" Target="../embeddings/oleObject13.bin"/><Relationship Id="rId30" Type="http://schemas.openxmlformats.org/officeDocument/2006/relationships/image" Target="../media/image13.wmf"/><Relationship Id="rId35" Type="http://schemas.openxmlformats.org/officeDocument/2006/relationships/image" Target="../media/image15.wmf"/><Relationship Id="rId43" Type="http://schemas.openxmlformats.org/officeDocument/2006/relationships/image" Target="../media/image19.wmf"/></Relationships>
</file>

<file path=ppt/slides/_rels/slide4.xml.rels><?xml version="1.0" encoding="UTF-8" standalone="yes"?>
<Relationships xmlns="http://schemas.openxmlformats.org/package/2006/relationships"><Relationship Id="rId8" Type="http://schemas.openxmlformats.org/officeDocument/2006/relationships/oleObject" Target="../embeddings/oleObject27.bin"/><Relationship Id="rId13" Type="http://schemas.openxmlformats.org/officeDocument/2006/relationships/oleObject" Target="../embeddings/oleObject30.bin"/><Relationship Id="rId18" Type="http://schemas.openxmlformats.org/officeDocument/2006/relationships/oleObject" Target="../embeddings/oleObject33.bin"/><Relationship Id="rId26" Type="http://schemas.openxmlformats.org/officeDocument/2006/relationships/oleObject" Target="../embeddings/oleObject39.bin"/><Relationship Id="rId39" Type="http://schemas.openxmlformats.org/officeDocument/2006/relationships/oleObject" Target="../embeddings/oleObject46.bin"/><Relationship Id="rId3" Type="http://schemas.openxmlformats.org/officeDocument/2006/relationships/notesSlide" Target="../notesSlides/notesSlide4.xml"/><Relationship Id="rId21" Type="http://schemas.openxmlformats.org/officeDocument/2006/relationships/image" Target="../media/image28.wmf"/><Relationship Id="rId34" Type="http://schemas.openxmlformats.org/officeDocument/2006/relationships/oleObject" Target="../embeddings/oleObject43.bin"/><Relationship Id="rId42" Type="http://schemas.openxmlformats.org/officeDocument/2006/relationships/image" Target="../media/image37.wmf"/><Relationship Id="rId47" Type="http://schemas.openxmlformats.org/officeDocument/2006/relationships/oleObject" Target="../embeddings/oleObject50.bin"/><Relationship Id="rId7" Type="http://schemas.openxmlformats.org/officeDocument/2006/relationships/image" Target="../media/image23.wmf"/><Relationship Id="rId12" Type="http://schemas.openxmlformats.org/officeDocument/2006/relationships/image" Target="../media/image25.wmf"/><Relationship Id="rId17" Type="http://schemas.openxmlformats.org/officeDocument/2006/relationships/oleObject" Target="../embeddings/oleObject32.bin"/><Relationship Id="rId25" Type="http://schemas.openxmlformats.org/officeDocument/2006/relationships/oleObject" Target="../embeddings/oleObject38.bin"/><Relationship Id="rId33" Type="http://schemas.openxmlformats.org/officeDocument/2006/relationships/image" Target="../media/image33.wmf"/><Relationship Id="rId38" Type="http://schemas.openxmlformats.org/officeDocument/2006/relationships/oleObject" Target="../embeddings/oleObject45.bin"/><Relationship Id="rId46" Type="http://schemas.openxmlformats.org/officeDocument/2006/relationships/image" Target="../media/image39.wmf"/><Relationship Id="rId2" Type="http://schemas.openxmlformats.org/officeDocument/2006/relationships/slideLayout" Target="../slideLayouts/slideLayout2.xml"/><Relationship Id="rId16" Type="http://schemas.openxmlformats.org/officeDocument/2006/relationships/image" Target="../media/image27.wmf"/><Relationship Id="rId20" Type="http://schemas.openxmlformats.org/officeDocument/2006/relationships/oleObject" Target="../embeddings/oleObject35.bin"/><Relationship Id="rId29" Type="http://schemas.openxmlformats.org/officeDocument/2006/relationships/image" Target="../media/image31.wmf"/><Relationship Id="rId41" Type="http://schemas.openxmlformats.org/officeDocument/2006/relationships/oleObject" Target="../embeddings/oleObject47.bin"/><Relationship Id="rId1" Type="http://schemas.openxmlformats.org/officeDocument/2006/relationships/vmlDrawing" Target="../drawings/vmlDrawing2.vml"/><Relationship Id="rId6" Type="http://schemas.openxmlformats.org/officeDocument/2006/relationships/oleObject" Target="../embeddings/oleObject26.bin"/><Relationship Id="rId11" Type="http://schemas.openxmlformats.org/officeDocument/2006/relationships/oleObject" Target="../embeddings/oleObject29.bin"/><Relationship Id="rId24" Type="http://schemas.openxmlformats.org/officeDocument/2006/relationships/oleObject" Target="../embeddings/oleObject37.bin"/><Relationship Id="rId32" Type="http://schemas.openxmlformats.org/officeDocument/2006/relationships/oleObject" Target="../embeddings/oleObject42.bin"/><Relationship Id="rId37" Type="http://schemas.openxmlformats.org/officeDocument/2006/relationships/image" Target="../media/image35.wmf"/><Relationship Id="rId40" Type="http://schemas.openxmlformats.org/officeDocument/2006/relationships/image" Target="../media/image36.wmf"/><Relationship Id="rId45" Type="http://schemas.openxmlformats.org/officeDocument/2006/relationships/oleObject" Target="../embeddings/oleObject49.bin"/><Relationship Id="rId5" Type="http://schemas.openxmlformats.org/officeDocument/2006/relationships/image" Target="../media/image22.wmf"/><Relationship Id="rId15" Type="http://schemas.openxmlformats.org/officeDocument/2006/relationships/oleObject" Target="../embeddings/oleObject31.bin"/><Relationship Id="rId23" Type="http://schemas.openxmlformats.org/officeDocument/2006/relationships/image" Target="../media/image29.wmf"/><Relationship Id="rId28" Type="http://schemas.openxmlformats.org/officeDocument/2006/relationships/oleObject" Target="../embeddings/oleObject40.bin"/><Relationship Id="rId36" Type="http://schemas.openxmlformats.org/officeDocument/2006/relationships/oleObject" Target="../embeddings/oleObject44.bin"/><Relationship Id="rId10" Type="http://schemas.openxmlformats.org/officeDocument/2006/relationships/image" Target="../media/image24.wmf"/><Relationship Id="rId19" Type="http://schemas.openxmlformats.org/officeDocument/2006/relationships/oleObject" Target="../embeddings/oleObject34.bin"/><Relationship Id="rId31" Type="http://schemas.openxmlformats.org/officeDocument/2006/relationships/image" Target="../media/image32.wmf"/><Relationship Id="rId44" Type="http://schemas.openxmlformats.org/officeDocument/2006/relationships/image" Target="../media/image38.wmf"/><Relationship Id="rId4" Type="http://schemas.openxmlformats.org/officeDocument/2006/relationships/oleObject" Target="../embeddings/oleObject25.bin"/><Relationship Id="rId9" Type="http://schemas.openxmlformats.org/officeDocument/2006/relationships/oleObject" Target="../embeddings/oleObject28.bin"/><Relationship Id="rId14" Type="http://schemas.openxmlformats.org/officeDocument/2006/relationships/image" Target="../media/image26.wmf"/><Relationship Id="rId22" Type="http://schemas.openxmlformats.org/officeDocument/2006/relationships/oleObject" Target="../embeddings/oleObject36.bin"/><Relationship Id="rId27" Type="http://schemas.openxmlformats.org/officeDocument/2006/relationships/image" Target="../media/image30.wmf"/><Relationship Id="rId30" Type="http://schemas.openxmlformats.org/officeDocument/2006/relationships/oleObject" Target="../embeddings/oleObject41.bin"/><Relationship Id="rId35" Type="http://schemas.openxmlformats.org/officeDocument/2006/relationships/image" Target="../media/image34.wmf"/><Relationship Id="rId43" Type="http://schemas.openxmlformats.org/officeDocument/2006/relationships/oleObject" Target="../embeddings/oleObject48.bin"/><Relationship Id="rId48" Type="http://schemas.openxmlformats.org/officeDocument/2006/relationships/image" Target="../media/image40.wmf"/></Relationships>
</file>

<file path=ppt/slides/_rels/slide5.xml.rels><?xml version="1.0" encoding="UTF-8" standalone="yes"?>
<Relationships xmlns="http://schemas.openxmlformats.org/package/2006/relationships"><Relationship Id="rId8" Type="http://schemas.openxmlformats.org/officeDocument/2006/relationships/oleObject" Target="../embeddings/oleObject53.bin"/><Relationship Id="rId13" Type="http://schemas.openxmlformats.org/officeDocument/2006/relationships/image" Target="../media/image24.wmf"/><Relationship Id="rId18" Type="http://schemas.openxmlformats.org/officeDocument/2006/relationships/oleObject" Target="../embeddings/oleObject59.bin"/><Relationship Id="rId26" Type="http://schemas.openxmlformats.org/officeDocument/2006/relationships/oleObject" Target="../embeddings/oleObject63.bin"/><Relationship Id="rId39" Type="http://schemas.openxmlformats.org/officeDocument/2006/relationships/oleObject" Target="../embeddings/oleObject70.bin"/><Relationship Id="rId3" Type="http://schemas.openxmlformats.org/officeDocument/2006/relationships/notesSlide" Target="../notesSlides/notesSlide5.xml"/><Relationship Id="rId21" Type="http://schemas.openxmlformats.org/officeDocument/2006/relationships/image" Target="../media/image47.wmf"/><Relationship Id="rId34" Type="http://schemas.openxmlformats.org/officeDocument/2006/relationships/image" Target="../media/image53.wmf"/><Relationship Id="rId42" Type="http://schemas.openxmlformats.org/officeDocument/2006/relationships/image" Target="../media/image57.wmf"/><Relationship Id="rId47" Type="http://schemas.openxmlformats.org/officeDocument/2006/relationships/oleObject" Target="../embeddings/oleObject74.bin"/><Relationship Id="rId7" Type="http://schemas.openxmlformats.org/officeDocument/2006/relationships/image" Target="../media/image42.wmf"/><Relationship Id="rId12" Type="http://schemas.openxmlformats.org/officeDocument/2006/relationships/oleObject" Target="../embeddings/oleObject55.bin"/><Relationship Id="rId17" Type="http://schemas.openxmlformats.org/officeDocument/2006/relationships/image" Target="../media/image45.wmf"/><Relationship Id="rId25" Type="http://schemas.openxmlformats.org/officeDocument/2006/relationships/image" Target="../media/image49.wmf"/><Relationship Id="rId33" Type="http://schemas.openxmlformats.org/officeDocument/2006/relationships/oleObject" Target="../embeddings/oleObject67.bin"/><Relationship Id="rId38" Type="http://schemas.openxmlformats.org/officeDocument/2006/relationships/image" Target="../media/image55.wmf"/><Relationship Id="rId46" Type="http://schemas.openxmlformats.org/officeDocument/2006/relationships/image" Target="../media/image59.wmf"/><Relationship Id="rId2" Type="http://schemas.openxmlformats.org/officeDocument/2006/relationships/slideLayout" Target="../slideLayouts/slideLayout2.xml"/><Relationship Id="rId16" Type="http://schemas.openxmlformats.org/officeDocument/2006/relationships/oleObject" Target="../embeddings/oleObject58.bin"/><Relationship Id="rId20" Type="http://schemas.openxmlformats.org/officeDocument/2006/relationships/oleObject" Target="../embeddings/oleObject60.bin"/><Relationship Id="rId29" Type="http://schemas.openxmlformats.org/officeDocument/2006/relationships/oleObject" Target="../embeddings/oleObject65.bin"/><Relationship Id="rId41" Type="http://schemas.openxmlformats.org/officeDocument/2006/relationships/oleObject" Target="../embeddings/oleObject71.bin"/><Relationship Id="rId1" Type="http://schemas.openxmlformats.org/officeDocument/2006/relationships/vmlDrawing" Target="../drawings/vmlDrawing3.vml"/><Relationship Id="rId6" Type="http://schemas.openxmlformats.org/officeDocument/2006/relationships/oleObject" Target="../embeddings/oleObject52.bin"/><Relationship Id="rId11" Type="http://schemas.openxmlformats.org/officeDocument/2006/relationships/image" Target="../media/image44.wmf"/><Relationship Id="rId24" Type="http://schemas.openxmlformats.org/officeDocument/2006/relationships/oleObject" Target="../embeddings/oleObject62.bin"/><Relationship Id="rId32" Type="http://schemas.openxmlformats.org/officeDocument/2006/relationships/image" Target="../media/image52.wmf"/><Relationship Id="rId37" Type="http://schemas.openxmlformats.org/officeDocument/2006/relationships/oleObject" Target="../embeddings/oleObject69.bin"/><Relationship Id="rId40" Type="http://schemas.openxmlformats.org/officeDocument/2006/relationships/image" Target="../media/image56.wmf"/><Relationship Id="rId45" Type="http://schemas.openxmlformats.org/officeDocument/2006/relationships/oleObject" Target="../embeddings/oleObject73.bin"/><Relationship Id="rId5" Type="http://schemas.openxmlformats.org/officeDocument/2006/relationships/image" Target="../media/image41.wmf"/><Relationship Id="rId15" Type="http://schemas.openxmlformats.org/officeDocument/2006/relationships/oleObject" Target="../embeddings/oleObject57.bin"/><Relationship Id="rId23" Type="http://schemas.openxmlformats.org/officeDocument/2006/relationships/image" Target="../media/image48.wmf"/><Relationship Id="rId28" Type="http://schemas.openxmlformats.org/officeDocument/2006/relationships/oleObject" Target="../embeddings/oleObject64.bin"/><Relationship Id="rId36" Type="http://schemas.openxmlformats.org/officeDocument/2006/relationships/image" Target="../media/image54.wmf"/><Relationship Id="rId10" Type="http://schemas.openxmlformats.org/officeDocument/2006/relationships/oleObject" Target="../embeddings/oleObject54.bin"/><Relationship Id="rId19" Type="http://schemas.openxmlformats.org/officeDocument/2006/relationships/image" Target="../media/image46.wmf"/><Relationship Id="rId31" Type="http://schemas.openxmlformats.org/officeDocument/2006/relationships/oleObject" Target="../embeddings/oleObject66.bin"/><Relationship Id="rId44" Type="http://schemas.openxmlformats.org/officeDocument/2006/relationships/image" Target="../media/image58.wmf"/><Relationship Id="rId4" Type="http://schemas.openxmlformats.org/officeDocument/2006/relationships/oleObject" Target="../embeddings/oleObject51.bin"/><Relationship Id="rId9" Type="http://schemas.openxmlformats.org/officeDocument/2006/relationships/image" Target="../media/image43.wmf"/><Relationship Id="rId14" Type="http://schemas.openxmlformats.org/officeDocument/2006/relationships/oleObject" Target="../embeddings/oleObject56.bin"/><Relationship Id="rId22" Type="http://schemas.openxmlformats.org/officeDocument/2006/relationships/oleObject" Target="../embeddings/oleObject61.bin"/><Relationship Id="rId27" Type="http://schemas.openxmlformats.org/officeDocument/2006/relationships/image" Target="../media/image50.wmf"/><Relationship Id="rId30" Type="http://schemas.openxmlformats.org/officeDocument/2006/relationships/image" Target="../media/image51.wmf"/><Relationship Id="rId35" Type="http://schemas.openxmlformats.org/officeDocument/2006/relationships/oleObject" Target="../embeddings/oleObject68.bin"/><Relationship Id="rId43" Type="http://schemas.openxmlformats.org/officeDocument/2006/relationships/oleObject" Target="../embeddings/oleObject72.bin"/><Relationship Id="rId48" Type="http://schemas.openxmlformats.org/officeDocument/2006/relationships/image" Target="../media/image60.wmf"/></Relationships>
</file>

<file path=ppt/slides/_rels/slide6.xml.rels><?xml version="1.0" encoding="UTF-8" standalone="yes"?>
<Relationships xmlns="http://schemas.openxmlformats.org/package/2006/relationships"><Relationship Id="rId8" Type="http://schemas.openxmlformats.org/officeDocument/2006/relationships/oleObject" Target="../embeddings/oleObject77.bin"/><Relationship Id="rId13" Type="http://schemas.openxmlformats.org/officeDocument/2006/relationships/image" Target="../media/image65.wmf"/><Relationship Id="rId18" Type="http://schemas.openxmlformats.org/officeDocument/2006/relationships/oleObject" Target="../embeddings/oleObject82.bin"/><Relationship Id="rId3" Type="http://schemas.openxmlformats.org/officeDocument/2006/relationships/notesSlide" Target="../notesSlides/notesSlide6.xml"/><Relationship Id="rId7" Type="http://schemas.openxmlformats.org/officeDocument/2006/relationships/image" Target="../media/image62.wmf"/><Relationship Id="rId12" Type="http://schemas.openxmlformats.org/officeDocument/2006/relationships/oleObject" Target="../embeddings/oleObject79.bin"/><Relationship Id="rId17" Type="http://schemas.openxmlformats.org/officeDocument/2006/relationships/image" Target="../media/image24.wmf"/><Relationship Id="rId2" Type="http://schemas.openxmlformats.org/officeDocument/2006/relationships/slideLayout" Target="../slideLayouts/slideLayout2.xml"/><Relationship Id="rId16" Type="http://schemas.openxmlformats.org/officeDocument/2006/relationships/oleObject" Target="../embeddings/oleObject81.bin"/><Relationship Id="rId1" Type="http://schemas.openxmlformats.org/officeDocument/2006/relationships/vmlDrawing" Target="../drawings/vmlDrawing4.vml"/><Relationship Id="rId6" Type="http://schemas.openxmlformats.org/officeDocument/2006/relationships/oleObject" Target="../embeddings/oleObject76.bin"/><Relationship Id="rId11" Type="http://schemas.openxmlformats.org/officeDocument/2006/relationships/image" Target="../media/image64.wmf"/><Relationship Id="rId5" Type="http://schemas.openxmlformats.org/officeDocument/2006/relationships/image" Target="../media/image61.wmf"/><Relationship Id="rId15" Type="http://schemas.openxmlformats.org/officeDocument/2006/relationships/image" Target="../media/image66.wmf"/><Relationship Id="rId10" Type="http://schemas.openxmlformats.org/officeDocument/2006/relationships/oleObject" Target="../embeddings/oleObject78.bin"/><Relationship Id="rId19" Type="http://schemas.openxmlformats.org/officeDocument/2006/relationships/image" Target="../media/image67.wmf"/><Relationship Id="rId4" Type="http://schemas.openxmlformats.org/officeDocument/2006/relationships/oleObject" Target="../embeddings/oleObject75.bin"/><Relationship Id="rId9" Type="http://schemas.openxmlformats.org/officeDocument/2006/relationships/image" Target="../media/image63.wmf"/><Relationship Id="rId14" Type="http://schemas.openxmlformats.org/officeDocument/2006/relationships/oleObject" Target="../embeddings/oleObject80.bin"/></Relationships>
</file>

<file path=ppt/slides/_rels/slide7.xml.rels><?xml version="1.0" encoding="UTF-8" standalone="yes"?>
<Relationships xmlns="http://schemas.openxmlformats.org/package/2006/relationships"><Relationship Id="rId8" Type="http://schemas.openxmlformats.org/officeDocument/2006/relationships/oleObject" Target="../embeddings/oleObject85.bin"/><Relationship Id="rId13" Type="http://schemas.openxmlformats.org/officeDocument/2006/relationships/image" Target="../media/image24.wmf"/><Relationship Id="rId18" Type="http://schemas.openxmlformats.org/officeDocument/2006/relationships/oleObject" Target="../embeddings/oleObject91.bin"/><Relationship Id="rId26" Type="http://schemas.openxmlformats.org/officeDocument/2006/relationships/oleObject" Target="../embeddings/oleObject95.bin"/><Relationship Id="rId39" Type="http://schemas.openxmlformats.org/officeDocument/2006/relationships/image" Target="../media/image83.wmf"/><Relationship Id="rId3" Type="http://schemas.openxmlformats.org/officeDocument/2006/relationships/notesSlide" Target="../notesSlides/notesSlide7.xml"/><Relationship Id="rId21" Type="http://schemas.openxmlformats.org/officeDocument/2006/relationships/image" Target="../media/image74.wmf"/><Relationship Id="rId34" Type="http://schemas.openxmlformats.org/officeDocument/2006/relationships/oleObject" Target="../embeddings/oleObject99.bin"/><Relationship Id="rId7" Type="http://schemas.openxmlformats.org/officeDocument/2006/relationships/image" Target="../media/image69.wmf"/><Relationship Id="rId12" Type="http://schemas.openxmlformats.org/officeDocument/2006/relationships/oleObject" Target="../embeddings/oleObject87.bin"/><Relationship Id="rId17" Type="http://schemas.openxmlformats.org/officeDocument/2006/relationships/image" Target="../media/image72.wmf"/><Relationship Id="rId25" Type="http://schemas.openxmlformats.org/officeDocument/2006/relationships/image" Target="../media/image76.wmf"/><Relationship Id="rId33" Type="http://schemas.openxmlformats.org/officeDocument/2006/relationships/image" Target="../media/image80.wmf"/><Relationship Id="rId38" Type="http://schemas.openxmlformats.org/officeDocument/2006/relationships/oleObject" Target="../embeddings/oleObject101.bin"/><Relationship Id="rId2" Type="http://schemas.openxmlformats.org/officeDocument/2006/relationships/slideLayout" Target="../slideLayouts/slideLayout2.xml"/><Relationship Id="rId16" Type="http://schemas.openxmlformats.org/officeDocument/2006/relationships/oleObject" Target="../embeddings/oleObject90.bin"/><Relationship Id="rId20" Type="http://schemas.openxmlformats.org/officeDocument/2006/relationships/oleObject" Target="../embeddings/oleObject92.bin"/><Relationship Id="rId29" Type="http://schemas.openxmlformats.org/officeDocument/2006/relationships/image" Target="../media/image78.wmf"/><Relationship Id="rId41" Type="http://schemas.openxmlformats.org/officeDocument/2006/relationships/image" Target="../media/image84.wmf"/><Relationship Id="rId1" Type="http://schemas.openxmlformats.org/officeDocument/2006/relationships/vmlDrawing" Target="../drawings/vmlDrawing5.vml"/><Relationship Id="rId6" Type="http://schemas.openxmlformats.org/officeDocument/2006/relationships/oleObject" Target="../embeddings/oleObject84.bin"/><Relationship Id="rId11" Type="http://schemas.openxmlformats.org/officeDocument/2006/relationships/image" Target="../media/image71.wmf"/><Relationship Id="rId24" Type="http://schemas.openxmlformats.org/officeDocument/2006/relationships/oleObject" Target="../embeddings/oleObject94.bin"/><Relationship Id="rId32" Type="http://schemas.openxmlformats.org/officeDocument/2006/relationships/oleObject" Target="../embeddings/oleObject98.bin"/><Relationship Id="rId37" Type="http://schemas.openxmlformats.org/officeDocument/2006/relationships/image" Target="../media/image82.wmf"/><Relationship Id="rId40" Type="http://schemas.openxmlformats.org/officeDocument/2006/relationships/oleObject" Target="../embeddings/oleObject102.bin"/><Relationship Id="rId5" Type="http://schemas.openxmlformats.org/officeDocument/2006/relationships/image" Target="../media/image68.wmf"/><Relationship Id="rId15" Type="http://schemas.openxmlformats.org/officeDocument/2006/relationships/oleObject" Target="../embeddings/oleObject89.bin"/><Relationship Id="rId23" Type="http://schemas.openxmlformats.org/officeDocument/2006/relationships/image" Target="../media/image75.wmf"/><Relationship Id="rId28" Type="http://schemas.openxmlformats.org/officeDocument/2006/relationships/oleObject" Target="../embeddings/oleObject96.bin"/><Relationship Id="rId36" Type="http://schemas.openxmlformats.org/officeDocument/2006/relationships/oleObject" Target="../embeddings/oleObject100.bin"/><Relationship Id="rId10" Type="http://schemas.openxmlformats.org/officeDocument/2006/relationships/oleObject" Target="../embeddings/oleObject86.bin"/><Relationship Id="rId19" Type="http://schemas.openxmlformats.org/officeDocument/2006/relationships/image" Target="../media/image73.wmf"/><Relationship Id="rId31" Type="http://schemas.openxmlformats.org/officeDocument/2006/relationships/image" Target="../media/image79.wmf"/><Relationship Id="rId4" Type="http://schemas.openxmlformats.org/officeDocument/2006/relationships/oleObject" Target="../embeddings/oleObject83.bin"/><Relationship Id="rId9" Type="http://schemas.openxmlformats.org/officeDocument/2006/relationships/image" Target="../media/image70.wmf"/><Relationship Id="rId14" Type="http://schemas.openxmlformats.org/officeDocument/2006/relationships/oleObject" Target="../embeddings/oleObject88.bin"/><Relationship Id="rId22" Type="http://schemas.openxmlformats.org/officeDocument/2006/relationships/oleObject" Target="../embeddings/oleObject93.bin"/><Relationship Id="rId27" Type="http://schemas.openxmlformats.org/officeDocument/2006/relationships/image" Target="../media/image77.wmf"/><Relationship Id="rId30" Type="http://schemas.openxmlformats.org/officeDocument/2006/relationships/oleObject" Target="../embeddings/oleObject97.bin"/><Relationship Id="rId35" Type="http://schemas.openxmlformats.org/officeDocument/2006/relationships/image" Target="../media/image81.wmf"/></Relationships>
</file>

<file path=ppt/slides/_rels/slide8.xml.rels><?xml version="1.0" encoding="UTF-8" standalone="yes"?>
<Relationships xmlns="http://schemas.openxmlformats.org/package/2006/relationships"><Relationship Id="rId8" Type="http://schemas.openxmlformats.org/officeDocument/2006/relationships/oleObject" Target="../embeddings/oleObject105.bin"/><Relationship Id="rId13" Type="http://schemas.openxmlformats.org/officeDocument/2006/relationships/image" Target="../media/image87.wmf"/><Relationship Id="rId18" Type="http://schemas.openxmlformats.org/officeDocument/2006/relationships/oleObject" Target="../embeddings/oleObject110.bin"/><Relationship Id="rId26" Type="http://schemas.openxmlformats.org/officeDocument/2006/relationships/oleObject" Target="../embeddings/oleObject114.bin"/><Relationship Id="rId39" Type="http://schemas.openxmlformats.org/officeDocument/2006/relationships/oleObject" Target="../embeddings/oleObject121.bin"/><Relationship Id="rId3" Type="http://schemas.openxmlformats.org/officeDocument/2006/relationships/notesSlide" Target="../notesSlides/notesSlide8.xml"/><Relationship Id="rId21" Type="http://schemas.openxmlformats.org/officeDocument/2006/relationships/image" Target="../media/image89.wmf"/><Relationship Id="rId34" Type="http://schemas.openxmlformats.org/officeDocument/2006/relationships/image" Target="../media/image95.wmf"/><Relationship Id="rId42" Type="http://schemas.openxmlformats.org/officeDocument/2006/relationships/image" Target="../media/image99.wmf"/><Relationship Id="rId7" Type="http://schemas.openxmlformats.org/officeDocument/2006/relationships/image" Target="../media/image85.wmf"/><Relationship Id="rId12" Type="http://schemas.openxmlformats.org/officeDocument/2006/relationships/oleObject" Target="../embeddings/oleObject107.bin"/><Relationship Id="rId17" Type="http://schemas.openxmlformats.org/officeDocument/2006/relationships/image" Target="../media/image83.wmf"/><Relationship Id="rId25" Type="http://schemas.openxmlformats.org/officeDocument/2006/relationships/image" Target="../media/image91.wmf"/><Relationship Id="rId33" Type="http://schemas.openxmlformats.org/officeDocument/2006/relationships/oleObject" Target="../embeddings/oleObject118.bin"/><Relationship Id="rId38" Type="http://schemas.openxmlformats.org/officeDocument/2006/relationships/image" Target="../media/image97.wmf"/><Relationship Id="rId2" Type="http://schemas.openxmlformats.org/officeDocument/2006/relationships/slideLayout" Target="../slideLayouts/slideLayout2.xml"/><Relationship Id="rId16" Type="http://schemas.openxmlformats.org/officeDocument/2006/relationships/oleObject" Target="../embeddings/oleObject109.bin"/><Relationship Id="rId20" Type="http://schemas.openxmlformats.org/officeDocument/2006/relationships/oleObject" Target="../embeddings/oleObject111.bin"/><Relationship Id="rId29" Type="http://schemas.openxmlformats.org/officeDocument/2006/relationships/oleObject" Target="../embeddings/oleObject116.bin"/><Relationship Id="rId41" Type="http://schemas.openxmlformats.org/officeDocument/2006/relationships/oleObject" Target="../embeddings/oleObject122.bin"/><Relationship Id="rId1" Type="http://schemas.openxmlformats.org/officeDocument/2006/relationships/vmlDrawing" Target="../drawings/vmlDrawing6.vml"/><Relationship Id="rId6" Type="http://schemas.openxmlformats.org/officeDocument/2006/relationships/oleObject" Target="../embeddings/oleObject104.bin"/><Relationship Id="rId11" Type="http://schemas.openxmlformats.org/officeDocument/2006/relationships/image" Target="../media/image86.wmf"/><Relationship Id="rId24" Type="http://schemas.openxmlformats.org/officeDocument/2006/relationships/oleObject" Target="../embeddings/oleObject113.bin"/><Relationship Id="rId32" Type="http://schemas.openxmlformats.org/officeDocument/2006/relationships/image" Target="../media/image94.wmf"/><Relationship Id="rId37" Type="http://schemas.openxmlformats.org/officeDocument/2006/relationships/oleObject" Target="../embeddings/oleObject120.bin"/><Relationship Id="rId40" Type="http://schemas.openxmlformats.org/officeDocument/2006/relationships/image" Target="../media/image98.wmf"/><Relationship Id="rId5" Type="http://schemas.openxmlformats.org/officeDocument/2006/relationships/image" Target="../media/image68.wmf"/><Relationship Id="rId15" Type="http://schemas.openxmlformats.org/officeDocument/2006/relationships/image" Target="../media/image88.wmf"/><Relationship Id="rId23" Type="http://schemas.openxmlformats.org/officeDocument/2006/relationships/image" Target="../media/image90.wmf"/><Relationship Id="rId28" Type="http://schemas.openxmlformats.org/officeDocument/2006/relationships/oleObject" Target="../embeddings/oleObject115.bin"/><Relationship Id="rId36" Type="http://schemas.openxmlformats.org/officeDocument/2006/relationships/image" Target="../media/image96.wmf"/><Relationship Id="rId10" Type="http://schemas.openxmlformats.org/officeDocument/2006/relationships/oleObject" Target="../embeddings/oleObject106.bin"/><Relationship Id="rId19" Type="http://schemas.openxmlformats.org/officeDocument/2006/relationships/image" Target="../media/image84.wmf"/><Relationship Id="rId31" Type="http://schemas.openxmlformats.org/officeDocument/2006/relationships/oleObject" Target="../embeddings/oleObject117.bin"/><Relationship Id="rId4" Type="http://schemas.openxmlformats.org/officeDocument/2006/relationships/oleObject" Target="../embeddings/oleObject103.bin"/><Relationship Id="rId9" Type="http://schemas.openxmlformats.org/officeDocument/2006/relationships/image" Target="../media/image79.wmf"/><Relationship Id="rId14" Type="http://schemas.openxmlformats.org/officeDocument/2006/relationships/oleObject" Target="../embeddings/oleObject108.bin"/><Relationship Id="rId22" Type="http://schemas.openxmlformats.org/officeDocument/2006/relationships/oleObject" Target="../embeddings/oleObject112.bin"/><Relationship Id="rId27" Type="http://schemas.openxmlformats.org/officeDocument/2006/relationships/image" Target="../media/image92.wmf"/><Relationship Id="rId30" Type="http://schemas.openxmlformats.org/officeDocument/2006/relationships/image" Target="../media/image93.wmf"/><Relationship Id="rId35" Type="http://schemas.openxmlformats.org/officeDocument/2006/relationships/oleObject" Target="../embeddings/oleObject119.bin"/></Relationships>
</file>

<file path=ppt/slides/_rels/slide9.xml.rels><?xml version="1.0" encoding="UTF-8" standalone="yes"?>
<Relationships xmlns="http://schemas.openxmlformats.org/package/2006/relationships"><Relationship Id="rId8" Type="http://schemas.openxmlformats.org/officeDocument/2006/relationships/image" Target="../media/image104.png"/><Relationship Id="rId13" Type="http://schemas.openxmlformats.org/officeDocument/2006/relationships/image" Target="../media/image109.png"/><Relationship Id="rId3" Type="http://schemas.openxmlformats.org/officeDocument/2006/relationships/oleObject" Target="../embeddings/oleObject123.bin"/><Relationship Id="rId7" Type="http://schemas.openxmlformats.org/officeDocument/2006/relationships/image" Target="../media/image103.png"/><Relationship Id="rId12" Type="http://schemas.openxmlformats.org/officeDocument/2006/relationships/image" Target="../media/image108.png"/><Relationship Id="rId2" Type="http://schemas.openxmlformats.org/officeDocument/2006/relationships/slideLayout" Target="../slideLayouts/slideLayout2.xml"/><Relationship Id="rId16" Type="http://schemas.openxmlformats.org/officeDocument/2006/relationships/image" Target="../media/image112.png"/><Relationship Id="rId1" Type="http://schemas.openxmlformats.org/officeDocument/2006/relationships/vmlDrawing" Target="../drawings/vmlDrawing7.vml"/><Relationship Id="rId6" Type="http://schemas.openxmlformats.org/officeDocument/2006/relationships/image" Target="../media/image102.png"/><Relationship Id="rId11" Type="http://schemas.openxmlformats.org/officeDocument/2006/relationships/image" Target="../media/image107.png"/><Relationship Id="rId5" Type="http://schemas.openxmlformats.org/officeDocument/2006/relationships/image" Target="../media/image101.png"/><Relationship Id="rId15" Type="http://schemas.openxmlformats.org/officeDocument/2006/relationships/image" Target="../media/image111.png"/><Relationship Id="rId10" Type="http://schemas.openxmlformats.org/officeDocument/2006/relationships/image" Target="../media/image106.png"/><Relationship Id="rId4" Type="http://schemas.openxmlformats.org/officeDocument/2006/relationships/image" Target="../media/image100.wmf"/><Relationship Id="rId9" Type="http://schemas.openxmlformats.org/officeDocument/2006/relationships/image" Target="../media/image105.png"/><Relationship Id="rId14" Type="http://schemas.openxmlformats.org/officeDocument/2006/relationships/image" Target="../media/image1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86000" y="3124200"/>
            <a:ext cx="6172200" cy="1893888"/>
          </a:xfrm>
        </p:spPr>
        <p:txBody>
          <a:bodyPr/>
          <a:lstStyle/>
          <a:p>
            <a:pPr eaLnBrk="1" fontAlgn="auto" hangingPunct="1">
              <a:spcAft>
                <a:spcPts val="0"/>
              </a:spcAft>
              <a:defRPr/>
            </a:pPr>
            <a:r>
              <a:rPr lang="en-CA" dirty="0" smtClean="0"/>
              <a:t>5.4: Solving Systems Involving 3 Variables</a:t>
            </a:r>
            <a:endParaRPr lang="en-CA" dirty="0"/>
          </a:p>
        </p:txBody>
      </p:sp>
      <p:sp>
        <p:nvSpPr>
          <p:cNvPr id="14339" name="Subtitle 2"/>
          <p:cNvSpPr>
            <a:spLocks noGrp="1"/>
          </p:cNvSpPr>
          <p:nvPr>
            <p:ph type="subTitle" idx="1"/>
          </p:nvPr>
        </p:nvSpPr>
        <p:spPr>
          <a:xfrm>
            <a:off x="2286000" y="5003800"/>
            <a:ext cx="6172200" cy="1371600"/>
          </a:xfrm>
        </p:spPr>
        <p:txBody>
          <a:bodyPr/>
          <a:lstStyle/>
          <a:p>
            <a:pPr eaLnBrk="1" hangingPunct="1"/>
            <a:endParaRPr lang="en-CA"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02864" y="36336"/>
            <a:ext cx="8686800" cy="822052"/>
          </a:xfrm>
        </p:spPr>
        <p:txBody>
          <a:bodyPr/>
          <a:lstStyle/>
          <a:p>
            <a:pPr marL="0" indent="0">
              <a:buNone/>
            </a:pPr>
            <a:r>
              <a:rPr lang="en-CA" dirty="0" smtClean="0"/>
              <a:t>Challenge: For some function, f(x), where ‘</a:t>
            </a:r>
            <a:r>
              <a:rPr lang="en-CA" dirty="0" err="1" smtClean="0"/>
              <a:t>a’,’b’,’c</a:t>
            </a:r>
            <a:r>
              <a:rPr lang="en-CA" dirty="0" smtClean="0"/>
              <a:t>’, and d’ are integers, we are given the following: </a:t>
            </a:r>
            <a:endParaRPr lang="en-CA" dirty="0"/>
          </a:p>
        </p:txBody>
      </p:sp>
      <p:graphicFrame>
        <p:nvGraphicFramePr>
          <p:cNvPr id="4" name="Object 3"/>
          <p:cNvGraphicFramePr>
            <a:graphicFrameLocks noChangeAspect="1"/>
          </p:cNvGraphicFramePr>
          <p:nvPr>
            <p:extLst>
              <p:ext uri="{D42A27DB-BD31-4B8C-83A1-F6EECF244321}">
                <p14:modId xmlns:p14="http://schemas.microsoft.com/office/powerpoint/2010/main" val="887833367"/>
              </p:ext>
            </p:extLst>
          </p:nvPr>
        </p:nvGraphicFramePr>
        <p:xfrm>
          <a:off x="409925" y="807428"/>
          <a:ext cx="3793985" cy="597478"/>
        </p:xfrm>
        <a:graphic>
          <a:graphicData uri="http://schemas.openxmlformats.org/presentationml/2006/ole">
            <mc:AlternateContent xmlns:mc="http://schemas.openxmlformats.org/markup-compatibility/2006">
              <mc:Choice xmlns:v="urn:schemas-microsoft-com:vml" Requires="v">
                <p:oleObj spid="_x0000_s8206" name="Equation" r:id="rId3" imgW="1612800" imgH="253800" progId="Equation.DSMT4">
                  <p:embed/>
                </p:oleObj>
              </mc:Choice>
              <mc:Fallback>
                <p:oleObj name="Equation" r:id="rId3" imgW="1612800" imgH="253800" progId="Equation.DSMT4">
                  <p:embed/>
                  <p:pic>
                    <p:nvPicPr>
                      <p:cNvPr id="0" name=""/>
                      <p:cNvPicPr/>
                      <p:nvPr/>
                    </p:nvPicPr>
                    <p:blipFill>
                      <a:blip r:embed="rId4"/>
                      <a:stretch>
                        <a:fillRect/>
                      </a:stretch>
                    </p:blipFill>
                    <p:spPr>
                      <a:xfrm>
                        <a:off x="409925" y="807428"/>
                        <a:ext cx="3793985" cy="597478"/>
                      </a:xfrm>
                      <a:prstGeom prst="rect">
                        <a:avLst/>
                      </a:prstGeom>
                    </p:spPr>
                  </p:pic>
                </p:oleObj>
              </mc:Fallback>
            </mc:AlternateContent>
          </a:graphicData>
        </a:graphic>
      </p:graphicFrame>
      <p:graphicFrame>
        <p:nvGraphicFramePr>
          <p:cNvPr id="5" name="Object 4"/>
          <p:cNvGraphicFramePr>
            <a:graphicFrameLocks noChangeAspect="1"/>
          </p:cNvGraphicFramePr>
          <p:nvPr>
            <p:extLst>
              <p:ext uri="{D42A27DB-BD31-4B8C-83A1-F6EECF244321}">
                <p14:modId xmlns:p14="http://schemas.microsoft.com/office/powerpoint/2010/main" val="143415392"/>
              </p:ext>
            </p:extLst>
          </p:nvPr>
        </p:nvGraphicFramePr>
        <p:xfrm>
          <a:off x="326962" y="1346180"/>
          <a:ext cx="2092839" cy="389336"/>
        </p:xfrm>
        <a:graphic>
          <a:graphicData uri="http://schemas.openxmlformats.org/presentationml/2006/ole">
            <mc:AlternateContent xmlns:mc="http://schemas.openxmlformats.org/markup-compatibility/2006">
              <mc:Choice xmlns:v="urn:schemas-microsoft-com:vml" Requires="v">
                <p:oleObj spid="_x0000_s8207" name="Equation" r:id="rId5" imgW="1091880" imgH="203040" progId="Equation.DSMT4">
                  <p:embed/>
                </p:oleObj>
              </mc:Choice>
              <mc:Fallback>
                <p:oleObj name="Equation" r:id="rId5" imgW="1091880" imgH="203040" progId="Equation.DSMT4">
                  <p:embed/>
                  <p:pic>
                    <p:nvPicPr>
                      <p:cNvPr id="0" name=""/>
                      <p:cNvPicPr/>
                      <p:nvPr/>
                    </p:nvPicPr>
                    <p:blipFill>
                      <a:blip r:embed="rId6"/>
                      <a:stretch>
                        <a:fillRect/>
                      </a:stretch>
                    </p:blipFill>
                    <p:spPr>
                      <a:xfrm>
                        <a:off x="326962" y="1346180"/>
                        <a:ext cx="2092839" cy="389336"/>
                      </a:xfrm>
                      <a:prstGeom prst="rect">
                        <a:avLst/>
                      </a:prstGeom>
                    </p:spPr>
                  </p:pic>
                </p:oleObj>
              </mc:Fallback>
            </mc:AlternateContent>
          </a:graphicData>
        </a:graphic>
      </p:graphicFrame>
      <p:graphicFrame>
        <p:nvGraphicFramePr>
          <p:cNvPr id="6" name="Object 5"/>
          <p:cNvGraphicFramePr>
            <a:graphicFrameLocks noChangeAspect="1"/>
          </p:cNvGraphicFramePr>
          <p:nvPr>
            <p:extLst>
              <p:ext uri="{D42A27DB-BD31-4B8C-83A1-F6EECF244321}">
                <p14:modId xmlns:p14="http://schemas.microsoft.com/office/powerpoint/2010/main" val="2467264603"/>
              </p:ext>
            </p:extLst>
          </p:nvPr>
        </p:nvGraphicFramePr>
        <p:xfrm>
          <a:off x="326962" y="1765708"/>
          <a:ext cx="1314168" cy="486346"/>
        </p:xfrm>
        <a:graphic>
          <a:graphicData uri="http://schemas.openxmlformats.org/presentationml/2006/ole">
            <mc:AlternateContent xmlns:mc="http://schemas.openxmlformats.org/markup-compatibility/2006">
              <mc:Choice xmlns:v="urn:schemas-microsoft-com:vml" Requires="v">
                <p:oleObj spid="_x0000_s8208" name="Equation" r:id="rId7" imgW="685800" imgH="253800" progId="Equation.DSMT4">
                  <p:embed/>
                </p:oleObj>
              </mc:Choice>
              <mc:Fallback>
                <p:oleObj name="Equation" r:id="rId7" imgW="685800" imgH="253800" progId="Equation.DSMT4">
                  <p:embed/>
                  <p:pic>
                    <p:nvPicPr>
                      <p:cNvPr id="0" name=""/>
                      <p:cNvPicPr/>
                      <p:nvPr/>
                    </p:nvPicPr>
                    <p:blipFill>
                      <a:blip r:embed="rId8"/>
                      <a:stretch>
                        <a:fillRect/>
                      </a:stretch>
                    </p:blipFill>
                    <p:spPr>
                      <a:xfrm>
                        <a:off x="326962" y="1765708"/>
                        <a:ext cx="1314168" cy="486346"/>
                      </a:xfrm>
                      <a:prstGeom prst="rect">
                        <a:avLst/>
                      </a:prstGeom>
                    </p:spPr>
                  </p:pic>
                </p:oleObj>
              </mc:Fallback>
            </mc:AlternateContent>
          </a:graphicData>
        </a:graphic>
      </p:graphicFrame>
      <p:graphicFrame>
        <p:nvGraphicFramePr>
          <p:cNvPr id="7" name="Object 6"/>
          <p:cNvGraphicFramePr>
            <a:graphicFrameLocks noChangeAspect="1"/>
          </p:cNvGraphicFramePr>
          <p:nvPr>
            <p:extLst>
              <p:ext uri="{D42A27DB-BD31-4B8C-83A1-F6EECF244321}">
                <p14:modId xmlns:p14="http://schemas.microsoft.com/office/powerpoint/2010/main" val="2739039918"/>
              </p:ext>
            </p:extLst>
          </p:nvPr>
        </p:nvGraphicFramePr>
        <p:xfrm>
          <a:off x="326962" y="2311810"/>
          <a:ext cx="1897525" cy="486346"/>
        </p:xfrm>
        <a:graphic>
          <a:graphicData uri="http://schemas.openxmlformats.org/presentationml/2006/ole">
            <mc:AlternateContent xmlns:mc="http://schemas.openxmlformats.org/markup-compatibility/2006">
              <mc:Choice xmlns:v="urn:schemas-microsoft-com:vml" Requires="v">
                <p:oleObj spid="_x0000_s8209" name="Equation" r:id="rId9" imgW="990360" imgH="253800" progId="Equation.DSMT4">
                  <p:embed/>
                </p:oleObj>
              </mc:Choice>
              <mc:Fallback>
                <p:oleObj name="Equation" r:id="rId9" imgW="990360" imgH="253800" progId="Equation.DSMT4">
                  <p:embed/>
                  <p:pic>
                    <p:nvPicPr>
                      <p:cNvPr id="0" name=""/>
                      <p:cNvPicPr/>
                      <p:nvPr/>
                    </p:nvPicPr>
                    <p:blipFill>
                      <a:blip r:embed="rId10"/>
                      <a:stretch>
                        <a:fillRect/>
                      </a:stretch>
                    </p:blipFill>
                    <p:spPr>
                      <a:xfrm>
                        <a:off x="326962" y="2311810"/>
                        <a:ext cx="1897525" cy="486346"/>
                      </a:xfrm>
                      <a:prstGeom prst="rect">
                        <a:avLst/>
                      </a:prstGeom>
                    </p:spPr>
                  </p:pic>
                </p:oleObj>
              </mc:Fallback>
            </mc:AlternateContent>
          </a:graphicData>
        </a:graphic>
      </p:graphicFrame>
      <p:graphicFrame>
        <p:nvGraphicFramePr>
          <p:cNvPr id="8" name="Object 7"/>
          <p:cNvGraphicFramePr>
            <a:graphicFrameLocks noChangeAspect="1"/>
          </p:cNvGraphicFramePr>
          <p:nvPr>
            <p:extLst>
              <p:ext uri="{D42A27DB-BD31-4B8C-83A1-F6EECF244321}">
                <p14:modId xmlns:p14="http://schemas.microsoft.com/office/powerpoint/2010/main" val="823286033"/>
              </p:ext>
            </p:extLst>
          </p:nvPr>
        </p:nvGraphicFramePr>
        <p:xfrm>
          <a:off x="165782" y="2829817"/>
          <a:ext cx="2188556" cy="486346"/>
        </p:xfrm>
        <a:graphic>
          <a:graphicData uri="http://schemas.openxmlformats.org/presentationml/2006/ole">
            <mc:AlternateContent xmlns:mc="http://schemas.openxmlformats.org/markup-compatibility/2006">
              <mc:Choice xmlns:v="urn:schemas-microsoft-com:vml" Requires="v">
                <p:oleObj spid="_x0000_s8210" name="Equation" r:id="rId11" imgW="1143000" imgH="253800" progId="Equation.DSMT4">
                  <p:embed/>
                </p:oleObj>
              </mc:Choice>
              <mc:Fallback>
                <p:oleObj name="Equation" r:id="rId11" imgW="1143000" imgH="253800" progId="Equation.DSMT4">
                  <p:embed/>
                  <p:pic>
                    <p:nvPicPr>
                      <p:cNvPr id="0" name=""/>
                      <p:cNvPicPr/>
                      <p:nvPr/>
                    </p:nvPicPr>
                    <p:blipFill>
                      <a:blip r:embed="rId12"/>
                      <a:stretch>
                        <a:fillRect/>
                      </a:stretch>
                    </p:blipFill>
                    <p:spPr>
                      <a:xfrm>
                        <a:off x="165782" y="2829817"/>
                        <a:ext cx="2188556" cy="486346"/>
                      </a:xfrm>
                      <a:prstGeom prst="rect">
                        <a:avLst/>
                      </a:prstGeom>
                    </p:spPr>
                  </p:pic>
                </p:oleObj>
              </mc:Fallback>
            </mc:AlternateContent>
          </a:graphicData>
        </a:graphic>
      </p:graphicFrame>
      <p:graphicFrame>
        <p:nvGraphicFramePr>
          <p:cNvPr id="9" name="Object 8"/>
          <p:cNvGraphicFramePr>
            <a:graphicFrameLocks noChangeAspect="1"/>
          </p:cNvGraphicFramePr>
          <p:nvPr>
            <p:extLst>
              <p:ext uri="{D42A27DB-BD31-4B8C-83A1-F6EECF244321}">
                <p14:modId xmlns:p14="http://schemas.microsoft.com/office/powerpoint/2010/main" val="889156918"/>
              </p:ext>
            </p:extLst>
          </p:nvPr>
        </p:nvGraphicFramePr>
        <p:xfrm>
          <a:off x="5270677" y="883691"/>
          <a:ext cx="2456305" cy="486346"/>
        </p:xfrm>
        <a:graphic>
          <a:graphicData uri="http://schemas.openxmlformats.org/presentationml/2006/ole">
            <mc:AlternateContent xmlns:mc="http://schemas.openxmlformats.org/markup-compatibility/2006">
              <mc:Choice xmlns:v="urn:schemas-microsoft-com:vml" Requires="v">
                <p:oleObj spid="_x0000_s8211" name="Equation" r:id="rId13" imgW="1282680" imgH="253800" progId="Equation.DSMT4">
                  <p:embed/>
                </p:oleObj>
              </mc:Choice>
              <mc:Fallback>
                <p:oleObj name="Equation" r:id="rId13" imgW="1282680" imgH="253800" progId="Equation.DSMT4">
                  <p:embed/>
                  <p:pic>
                    <p:nvPicPr>
                      <p:cNvPr id="0" name=""/>
                      <p:cNvPicPr/>
                      <p:nvPr/>
                    </p:nvPicPr>
                    <p:blipFill>
                      <a:blip r:embed="rId14"/>
                      <a:stretch>
                        <a:fillRect/>
                      </a:stretch>
                    </p:blipFill>
                    <p:spPr>
                      <a:xfrm>
                        <a:off x="5270677" y="883691"/>
                        <a:ext cx="2456305" cy="486346"/>
                      </a:xfrm>
                      <a:prstGeom prst="rect">
                        <a:avLst/>
                      </a:prstGeom>
                    </p:spPr>
                  </p:pic>
                </p:oleObj>
              </mc:Fallback>
            </mc:AlternateContent>
          </a:graphicData>
        </a:graphic>
      </p:graphicFrame>
    </p:spTree>
    <p:extLst>
      <p:ext uri="{BB962C8B-B14F-4D97-AF65-F5344CB8AC3E}">
        <p14:creationId xmlns:p14="http://schemas.microsoft.com/office/powerpoint/2010/main" val="268155138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dirty="0" smtClean="0"/>
              <a:t>Homework</a:t>
            </a:r>
            <a:endParaRPr lang="en-CA" dirty="0"/>
          </a:p>
        </p:txBody>
      </p:sp>
      <p:sp>
        <p:nvSpPr>
          <p:cNvPr id="3" name="Content Placeholder 2"/>
          <p:cNvSpPr>
            <a:spLocks noGrp="1"/>
          </p:cNvSpPr>
          <p:nvPr>
            <p:ph sz="quarter" idx="1"/>
          </p:nvPr>
        </p:nvSpPr>
        <p:spPr/>
        <p:txBody>
          <a:bodyPr/>
          <a:lstStyle/>
          <a:p>
            <a:r>
              <a:rPr lang="en-CA" dirty="0" smtClean="0"/>
              <a:t>Assignment 5.4</a:t>
            </a:r>
            <a:endParaRPr lang="en-CA" dirty="0"/>
          </a:p>
        </p:txBody>
      </p:sp>
    </p:spTree>
    <p:extLst>
      <p:ext uri="{BB962C8B-B14F-4D97-AF65-F5344CB8AC3E}">
        <p14:creationId xmlns:p14="http://schemas.microsoft.com/office/powerpoint/2010/main" val="232292254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eaLnBrk="1" fontAlgn="auto" hangingPunct="1">
              <a:spcAft>
                <a:spcPts val="0"/>
              </a:spcAft>
              <a:defRPr/>
            </a:pPr>
            <a:r>
              <a:rPr lang="en-CA" dirty="0" smtClean="0"/>
              <a:t>I) Systems with 3 Variables: (x, y, z)</a:t>
            </a:r>
            <a:endParaRPr lang="en-CA" dirty="0"/>
          </a:p>
        </p:txBody>
      </p:sp>
      <p:sp>
        <p:nvSpPr>
          <p:cNvPr id="14339" name="Content Placeholder 2"/>
          <p:cNvSpPr>
            <a:spLocks noGrp="1"/>
          </p:cNvSpPr>
          <p:nvPr>
            <p:ph sz="quarter" idx="1"/>
          </p:nvPr>
        </p:nvSpPr>
        <p:spPr>
          <a:xfrm>
            <a:off x="457200" y="1600200"/>
            <a:ext cx="7467600" cy="4873625"/>
          </a:xfrm>
        </p:spPr>
        <p:txBody>
          <a:bodyPr/>
          <a:lstStyle/>
          <a:p>
            <a:pPr eaLnBrk="1" hangingPunct="1"/>
            <a:r>
              <a:rPr lang="en-CA" sz="2600" smtClean="0"/>
              <a:t>Goal: Reduce the system from 3 equations (3 variables) to 2 equations (2 variables)</a:t>
            </a:r>
          </a:p>
          <a:p>
            <a:pPr lvl="1" eaLnBrk="1" hangingPunct="1"/>
            <a:r>
              <a:rPr lang="en-CA" sz="2300" smtClean="0"/>
              <a:t>Find the LCM of “x”</a:t>
            </a:r>
          </a:p>
          <a:p>
            <a:pPr lvl="1" eaLnBrk="1" hangingPunct="1"/>
            <a:r>
              <a:rPr lang="en-CA" sz="2300" smtClean="0"/>
              <a:t>Multiply all equations by constant so that coefficients of “x” will be the same</a:t>
            </a:r>
          </a:p>
          <a:p>
            <a:pPr lvl="1" eaLnBrk="1" hangingPunct="1"/>
            <a:r>
              <a:rPr lang="en-CA" sz="2300" smtClean="0"/>
              <a:t>Add or subtract the equations to eliminate “x”</a:t>
            </a:r>
          </a:p>
          <a:p>
            <a:pPr lvl="1" eaLnBrk="1" hangingPunct="1"/>
            <a:r>
              <a:rPr lang="en-CA" sz="2300" smtClean="0"/>
              <a:t>Goal:  Create two new equations, with only “y” and “z” variables</a:t>
            </a:r>
          </a:p>
          <a:p>
            <a:pPr lvl="1" eaLnBrk="1" hangingPunct="1"/>
            <a:r>
              <a:rPr lang="en-CA" sz="2300" smtClean="0"/>
              <a:t>Solve the system with 2 missing variables</a:t>
            </a:r>
          </a:p>
          <a:p>
            <a:pPr lvl="1" eaLnBrk="1" hangingPunct="1"/>
            <a:endParaRPr lang="en-CA"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4339">
                                            <p:txEl>
                                              <p:pRg st="0" end="0"/>
                                            </p:txEl>
                                          </p:spTgt>
                                        </p:tgtEl>
                                        <p:attrNameLst>
                                          <p:attrName>style.visibility</p:attrName>
                                        </p:attrNameLst>
                                      </p:cBhvr>
                                      <p:to>
                                        <p:strVal val="visible"/>
                                      </p:to>
                                    </p:set>
                                    <p:animEffect transition="in" filter="blinds(horizontal)">
                                      <p:cBhvr>
                                        <p:cTn id="7" dur="500"/>
                                        <p:tgtEl>
                                          <p:spTgt spid="14339">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4339">
                                            <p:txEl>
                                              <p:pRg st="1" end="1"/>
                                            </p:txEl>
                                          </p:spTgt>
                                        </p:tgtEl>
                                        <p:attrNameLst>
                                          <p:attrName>style.visibility</p:attrName>
                                        </p:attrNameLst>
                                      </p:cBhvr>
                                      <p:to>
                                        <p:strVal val="visible"/>
                                      </p:to>
                                    </p:set>
                                    <p:animEffect transition="in" filter="blinds(horizontal)">
                                      <p:cBhvr>
                                        <p:cTn id="12" dur="500"/>
                                        <p:tgtEl>
                                          <p:spTgt spid="14339">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4339">
                                            <p:txEl>
                                              <p:pRg st="2" end="2"/>
                                            </p:txEl>
                                          </p:spTgt>
                                        </p:tgtEl>
                                        <p:attrNameLst>
                                          <p:attrName>style.visibility</p:attrName>
                                        </p:attrNameLst>
                                      </p:cBhvr>
                                      <p:to>
                                        <p:strVal val="visible"/>
                                      </p:to>
                                    </p:set>
                                    <p:animEffect transition="in" filter="blinds(horizontal)">
                                      <p:cBhvr>
                                        <p:cTn id="17" dur="500"/>
                                        <p:tgtEl>
                                          <p:spTgt spid="14339">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4339">
                                            <p:txEl>
                                              <p:pRg st="3" end="3"/>
                                            </p:txEl>
                                          </p:spTgt>
                                        </p:tgtEl>
                                        <p:attrNameLst>
                                          <p:attrName>style.visibility</p:attrName>
                                        </p:attrNameLst>
                                      </p:cBhvr>
                                      <p:to>
                                        <p:strVal val="visible"/>
                                      </p:to>
                                    </p:set>
                                    <p:animEffect transition="in" filter="blinds(horizontal)">
                                      <p:cBhvr>
                                        <p:cTn id="22" dur="500"/>
                                        <p:tgtEl>
                                          <p:spTgt spid="14339">
                                            <p:txEl>
                                              <p:pRg st="3" end="3"/>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14339">
                                            <p:txEl>
                                              <p:pRg st="4" end="4"/>
                                            </p:txEl>
                                          </p:spTgt>
                                        </p:tgtEl>
                                        <p:attrNameLst>
                                          <p:attrName>style.visibility</p:attrName>
                                        </p:attrNameLst>
                                      </p:cBhvr>
                                      <p:to>
                                        <p:strVal val="visible"/>
                                      </p:to>
                                    </p:set>
                                    <p:animEffect transition="in" filter="blinds(horizontal)">
                                      <p:cBhvr>
                                        <p:cTn id="27" dur="500"/>
                                        <p:tgtEl>
                                          <p:spTgt spid="14339">
                                            <p:txEl>
                                              <p:pRg st="4" end="4"/>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4339">
                                            <p:txEl>
                                              <p:pRg st="5" end="5"/>
                                            </p:txEl>
                                          </p:spTgt>
                                        </p:tgtEl>
                                        <p:attrNameLst>
                                          <p:attrName>style.visibility</p:attrName>
                                        </p:attrNameLst>
                                      </p:cBhvr>
                                      <p:to>
                                        <p:strVal val="visible"/>
                                      </p:to>
                                    </p:set>
                                    <p:animEffect transition="in" filter="blinds(horizontal)">
                                      <p:cBhvr>
                                        <p:cTn id="32" dur="500"/>
                                        <p:tgtEl>
                                          <p:spTgt spid="14339">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654050"/>
          </a:xfrm>
        </p:spPr>
        <p:txBody>
          <a:bodyPr/>
          <a:lstStyle/>
          <a:p>
            <a:pPr eaLnBrk="1" fontAlgn="auto" hangingPunct="1">
              <a:spcAft>
                <a:spcPts val="0"/>
              </a:spcAft>
              <a:defRPr/>
            </a:pPr>
            <a:r>
              <a:rPr lang="en-CA" dirty="0" smtClean="0"/>
              <a:t>Ex: Solve for x, y, and z</a:t>
            </a:r>
            <a:endParaRPr lang="en-CA" dirty="0"/>
          </a:p>
        </p:txBody>
      </p:sp>
      <p:graphicFrame>
        <p:nvGraphicFramePr>
          <p:cNvPr id="1026" name="Object 2"/>
          <p:cNvGraphicFramePr>
            <a:graphicFrameLocks noChangeAspect="1"/>
          </p:cNvGraphicFramePr>
          <p:nvPr/>
        </p:nvGraphicFramePr>
        <p:xfrm>
          <a:off x="571500" y="1071563"/>
          <a:ext cx="2230438" cy="1357312"/>
        </p:xfrm>
        <a:graphic>
          <a:graphicData uri="http://schemas.openxmlformats.org/presentationml/2006/ole">
            <mc:AlternateContent xmlns:mc="http://schemas.openxmlformats.org/markup-compatibility/2006">
              <mc:Choice xmlns:v="urn:schemas-microsoft-com:vml" Requires="v">
                <p:oleObj spid="_x0000_s1426" name="Equation" r:id="rId4" imgW="1168400" imgH="711200" progId="Equation.DSMT4">
                  <p:embed/>
                </p:oleObj>
              </mc:Choice>
              <mc:Fallback>
                <p:oleObj name="Equation" r:id="rId4" imgW="1168400" imgH="711200" progId="Equation.DSMT4">
                  <p:embed/>
                  <p:pic>
                    <p:nvPicPr>
                      <p:cNvPr id="0" name="Picture 2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71500" y="1071563"/>
                        <a:ext cx="2230438" cy="13573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51" name="TextBox 4"/>
          <p:cNvSpPr txBox="1">
            <a:spLocks noChangeArrowheads="1"/>
          </p:cNvSpPr>
          <p:nvPr/>
        </p:nvSpPr>
        <p:spPr bwMode="auto">
          <a:xfrm>
            <a:off x="6388100" y="1000125"/>
            <a:ext cx="2265363"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Coefficients of “x”</a:t>
            </a:r>
          </a:p>
        </p:txBody>
      </p:sp>
      <p:sp>
        <p:nvSpPr>
          <p:cNvPr id="6" name="Oval 5"/>
          <p:cNvSpPr/>
          <p:nvPr/>
        </p:nvSpPr>
        <p:spPr>
          <a:xfrm>
            <a:off x="687388" y="1028700"/>
            <a:ext cx="285750" cy="4286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7" name="Oval 6"/>
          <p:cNvSpPr/>
          <p:nvPr/>
        </p:nvSpPr>
        <p:spPr>
          <a:xfrm>
            <a:off x="520700" y="1516063"/>
            <a:ext cx="285750" cy="4286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8" name="Oval 7"/>
          <p:cNvSpPr/>
          <p:nvPr/>
        </p:nvSpPr>
        <p:spPr>
          <a:xfrm>
            <a:off x="512763" y="1957388"/>
            <a:ext cx="285750" cy="4286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1055" name="TextBox 8"/>
          <p:cNvSpPr txBox="1">
            <a:spLocks noChangeArrowheads="1"/>
          </p:cNvSpPr>
          <p:nvPr/>
        </p:nvSpPr>
        <p:spPr bwMode="auto">
          <a:xfrm>
            <a:off x="6410325" y="1530350"/>
            <a:ext cx="10683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LCM: 6</a:t>
            </a:r>
          </a:p>
        </p:txBody>
      </p:sp>
      <p:graphicFrame>
        <p:nvGraphicFramePr>
          <p:cNvPr id="1030" name="Object 6"/>
          <p:cNvGraphicFramePr>
            <a:graphicFrameLocks noChangeAspect="1"/>
          </p:cNvGraphicFramePr>
          <p:nvPr>
            <p:extLst>
              <p:ext uri="{D42A27DB-BD31-4B8C-83A1-F6EECF244321}">
                <p14:modId xmlns:p14="http://schemas.microsoft.com/office/powerpoint/2010/main" val="104821645"/>
              </p:ext>
            </p:extLst>
          </p:nvPr>
        </p:nvGraphicFramePr>
        <p:xfrm>
          <a:off x="2806700" y="1987550"/>
          <a:ext cx="1033463" cy="428625"/>
        </p:xfrm>
        <a:graphic>
          <a:graphicData uri="http://schemas.openxmlformats.org/presentationml/2006/ole">
            <mc:AlternateContent xmlns:mc="http://schemas.openxmlformats.org/markup-compatibility/2006">
              <mc:Choice xmlns:v="urn:schemas-microsoft-com:vml" Requires="v">
                <p:oleObj spid="_x0000_s1427" name="Equation" r:id="rId6" imgW="533160" imgH="253800" progId="Equation.DSMT4">
                  <p:embed/>
                </p:oleObj>
              </mc:Choice>
              <mc:Fallback>
                <p:oleObj name="Equation" r:id="rId6" imgW="533160" imgH="253800" progId="Equation.DSMT4">
                  <p:embed/>
                  <p:pic>
                    <p:nvPicPr>
                      <p:cNvPr id="0" name="Picture 211"/>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806700" y="1987550"/>
                        <a:ext cx="1033463"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1" name="Object 7"/>
          <p:cNvGraphicFramePr>
            <a:graphicFrameLocks noChangeAspect="1"/>
          </p:cNvGraphicFramePr>
          <p:nvPr>
            <p:extLst>
              <p:ext uri="{D42A27DB-BD31-4B8C-83A1-F6EECF244321}">
                <p14:modId xmlns:p14="http://schemas.microsoft.com/office/powerpoint/2010/main" val="529532829"/>
              </p:ext>
            </p:extLst>
          </p:nvPr>
        </p:nvGraphicFramePr>
        <p:xfrm>
          <a:off x="2820988" y="1485900"/>
          <a:ext cx="1033462" cy="428625"/>
        </p:xfrm>
        <a:graphic>
          <a:graphicData uri="http://schemas.openxmlformats.org/presentationml/2006/ole">
            <mc:AlternateContent xmlns:mc="http://schemas.openxmlformats.org/markup-compatibility/2006">
              <mc:Choice xmlns:v="urn:schemas-microsoft-com:vml" Requires="v">
                <p:oleObj spid="_x0000_s1428" name="Equation" r:id="rId8" imgW="533160" imgH="253800" progId="Equation.DSMT4">
                  <p:embed/>
                </p:oleObj>
              </mc:Choice>
              <mc:Fallback>
                <p:oleObj name="Equation" r:id="rId8" imgW="533160" imgH="253800" progId="Equation.DSMT4">
                  <p:embed/>
                  <p:pic>
                    <p:nvPicPr>
                      <p:cNvPr id="0" name="Picture 21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820988" y="1485900"/>
                        <a:ext cx="1033462"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6"/>
          <p:cNvGraphicFramePr>
            <a:graphicFrameLocks noChangeAspect="1"/>
          </p:cNvGraphicFramePr>
          <p:nvPr/>
        </p:nvGraphicFramePr>
        <p:xfrm>
          <a:off x="2805113" y="998538"/>
          <a:ext cx="1033462" cy="428625"/>
        </p:xfrm>
        <a:graphic>
          <a:graphicData uri="http://schemas.openxmlformats.org/presentationml/2006/ole">
            <mc:AlternateContent xmlns:mc="http://schemas.openxmlformats.org/markup-compatibility/2006">
              <mc:Choice xmlns:v="urn:schemas-microsoft-com:vml" Requires="v">
                <p:oleObj spid="_x0000_s1429" name="Equation" r:id="rId10" imgW="533169" imgH="253890" progId="Equation.DSMT4">
                  <p:embed/>
                </p:oleObj>
              </mc:Choice>
              <mc:Fallback>
                <p:oleObj name="Equation" r:id="rId10" imgW="533169" imgH="253890" progId="Equation.DSMT4">
                  <p:embed/>
                  <p:pic>
                    <p:nvPicPr>
                      <p:cNvPr id="0" name="Picture 213"/>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805113" y="998538"/>
                        <a:ext cx="1033462"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p:cNvGraphicFramePr>
            <a:graphicFrameLocks noChangeAspect="1"/>
          </p:cNvGraphicFramePr>
          <p:nvPr>
            <p:extLst>
              <p:ext uri="{D42A27DB-BD31-4B8C-83A1-F6EECF244321}">
                <p14:modId xmlns:p14="http://schemas.microsoft.com/office/powerpoint/2010/main" val="3651445604"/>
              </p:ext>
            </p:extLst>
          </p:nvPr>
        </p:nvGraphicFramePr>
        <p:xfrm>
          <a:off x="4008438" y="1509713"/>
          <a:ext cx="2232025" cy="387350"/>
        </p:xfrm>
        <a:graphic>
          <a:graphicData uri="http://schemas.openxmlformats.org/presentationml/2006/ole">
            <mc:AlternateContent xmlns:mc="http://schemas.openxmlformats.org/markup-compatibility/2006">
              <mc:Choice xmlns:v="urn:schemas-microsoft-com:vml" Requires="v">
                <p:oleObj spid="_x0000_s1430" name="Equation" r:id="rId12" imgW="1168200" imgH="203040" progId="Equation.DSMT4">
                  <p:embed/>
                </p:oleObj>
              </mc:Choice>
              <mc:Fallback>
                <p:oleObj name="Equation" r:id="rId12" imgW="1168200" imgH="203040" progId="Equation.DSMT4">
                  <p:embed/>
                  <p:pic>
                    <p:nvPicPr>
                      <p:cNvPr id="0" name="Picture 21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08438" y="1509713"/>
                        <a:ext cx="2232025"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7"/>
          <p:cNvGraphicFramePr>
            <a:graphicFrameLocks noChangeAspect="1"/>
          </p:cNvGraphicFramePr>
          <p:nvPr>
            <p:extLst>
              <p:ext uri="{D42A27DB-BD31-4B8C-83A1-F6EECF244321}">
                <p14:modId xmlns:p14="http://schemas.microsoft.com/office/powerpoint/2010/main" val="3318529130"/>
              </p:ext>
            </p:extLst>
          </p:nvPr>
        </p:nvGraphicFramePr>
        <p:xfrm>
          <a:off x="3948113" y="1987550"/>
          <a:ext cx="2376487" cy="387350"/>
        </p:xfrm>
        <a:graphic>
          <a:graphicData uri="http://schemas.openxmlformats.org/presentationml/2006/ole">
            <mc:AlternateContent xmlns:mc="http://schemas.openxmlformats.org/markup-compatibility/2006">
              <mc:Choice xmlns:v="urn:schemas-microsoft-com:vml" Requires="v">
                <p:oleObj spid="_x0000_s1431" name="Equation" r:id="rId14" imgW="1244520" imgH="203040" progId="Equation.DSMT4">
                  <p:embed/>
                </p:oleObj>
              </mc:Choice>
              <mc:Fallback>
                <p:oleObj name="Equation" r:id="rId14" imgW="1244520" imgH="203040" progId="Equation.DSMT4">
                  <p:embed/>
                  <p:pic>
                    <p:nvPicPr>
                      <p:cNvPr id="0" name="Picture 215"/>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948113" y="1987550"/>
                        <a:ext cx="2376487"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2" name="Object 8"/>
          <p:cNvGraphicFramePr>
            <a:graphicFrameLocks noChangeAspect="1"/>
          </p:cNvGraphicFramePr>
          <p:nvPr/>
        </p:nvGraphicFramePr>
        <p:xfrm>
          <a:off x="3959225" y="1012825"/>
          <a:ext cx="2352675" cy="387350"/>
        </p:xfrm>
        <a:graphic>
          <a:graphicData uri="http://schemas.openxmlformats.org/presentationml/2006/ole">
            <mc:AlternateContent xmlns:mc="http://schemas.openxmlformats.org/markup-compatibility/2006">
              <mc:Choice xmlns:v="urn:schemas-microsoft-com:vml" Requires="v">
                <p:oleObj spid="_x0000_s1432" name="Equation" r:id="rId16" imgW="1231366" imgH="203112" progId="Equation.DSMT4">
                  <p:embed/>
                </p:oleObj>
              </mc:Choice>
              <mc:Fallback>
                <p:oleObj name="Equation" r:id="rId16" imgW="1231366" imgH="203112" progId="Equation.DSMT4">
                  <p:embed/>
                  <p:pic>
                    <p:nvPicPr>
                      <p:cNvPr id="0" name="Picture 216"/>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959225" y="1012825"/>
                        <a:ext cx="2352675"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56" name="TextBox 16"/>
          <p:cNvSpPr txBox="1">
            <a:spLocks noChangeArrowheads="1"/>
          </p:cNvSpPr>
          <p:nvPr/>
        </p:nvSpPr>
        <p:spPr bwMode="auto">
          <a:xfrm>
            <a:off x="6403975" y="2408238"/>
            <a:ext cx="2160588"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Eliminate “x”</a:t>
            </a:r>
          </a:p>
          <a:p>
            <a:pPr eaLnBrk="1" hangingPunct="1"/>
            <a:r>
              <a:rPr lang="en-CA" sz="2000">
                <a:solidFill>
                  <a:srgbClr val="FF0000"/>
                </a:solidFill>
                <a:latin typeface="Century Schoolbook" pitchFamily="18" charset="0"/>
              </a:rPr>
              <a:t>by Add/Subtract</a:t>
            </a:r>
          </a:p>
        </p:txBody>
      </p:sp>
      <p:graphicFrame>
        <p:nvGraphicFramePr>
          <p:cNvPr id="1033" name="Object 9"/>
          <p:cNvGraphicFramePr>
            <a:graphicFrameLocks noChangeAspect="1"/>
          </p:cNvGraphicFramePr>
          <p:nvPr/>
        </p:nvGraphicFramePr>
        <p:xfrm>
          <a:off x="350838" y="3308350"/>
          <a:ext cx="2376487" cy="387350"/>
        </p:xfrm>
        <a:graphic>
          <a:graphicData uri="http://schemas.openxmlformats.org/presentationml/2006/ole">
            <mc:AlternateContent xmlns:mc="http://schemas.openxmlformats.org/markup-compatibility/2006">
              <mc:Choice xmlns:v="urn:schemas-microsoft-com:vml" Requires="v">
                <p:oleObj spid="_x0000_s1433" name="Equation" r:id="rId18" imgW="1244600" imgH="203200" progId="Equation.DSMT4">
                  <p:embed/>
                </p:oleObj>
              </mc:Choice>
              <mc:Fallback>
                <p:oleObj name="Equation" r:id="rId18" imgW="1244600" imgH="203200" progId="Equation.DSMT4">
                  <p:embed/>
                  <p:pic>
                    <p:nvPicPr>
                      <p:cNvPr id="0" name="Picture 217"/>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50838" y="3308350"/>
                        <a:ext cx="2376487"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4" name="Object 10"/>
          <p:cNvGraphicFramePr>
            <a:graphicFrameLocks noChangeAspect="1"/>
          </p:cNvGraphicFramePr>
          <p:nvPr/>
        </p:nvGraphicFramePr>
        <p:xfrm>
          <a:off x="385763" y="3786188"/>
          <a:ext cx="2327275" cy="387350"/>
        </p:xfrm>
        <a:graphic>
          <a:graphicData uri="http://schemas.openxmlformats.org/presentationml/2006/ole">
            <mc:AlternateContent xmlns:mc="http://schemas.openxmlformats.org/markup-compatibility/2006">
              <mc:Choice xmlns:v="urn:schemas-microsoft-com:vml" Requires="v">
                <p:oleObj spid="_x0000_s1434" name="Equation" r:id="rId20" imgW="1218671" imgH="203112" progId="Equation.DSMT4">
                  <p:embed/>
                </p:oleObj>
              </mc:Choice>
              <mc:Fallback>
                <p:oleObj name="Equation" r:id="rId20" imgW="1218671" imgH="203112" progId="Equation.DSMT4">
                  <p:embed/>
                  <p:pic>
                    <p:nvPicPr>
                      <p:cNvPr id="0" name="Picture 21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85763" y="3786188"/>
                        <a:ext cx="2327275"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5" name="Object 11"/>
          <p:cNvGraphicFramePr>
            <a:graphicFrameLocks noChangeAspect="1"/>
          </p:cNvGraphicFramePr>
          <p:nvPr/>
        </p:nvGraphicFramePr>
        <p:xfrm>
          <a:off x="373063" y="2811463"/>
          <a:ext cx="2352675" cy="387350"/>
        </p:xfrm>
        <a:graphic>
          <a:graphicData uri="http://schemas.openxmlformats.org/presentationml/2006/ole">
            <mc:AlternateContent xmlns:mc="http://schemas.openxmlformats.org/markup-compatibility/2006">
              <mc:Choice xmlns:v="urn:schemas-microsoft-com:vml" Requires="v">
                <p:oleObj spid="_x0000_s1435" name="Equation" r:id="rId22" imgW="1231366" imgH="203112" progId="Equation.DSMT4">
                  <p:embed/>
                </p:oleObj>
              </mc:Choice>
              <mc:Fallback>
                <p:oleObj name="Equation" r:id="rId22" imgW="1231366" imgH="203112" progId="Equation.DSMT4">
                  <p:embed/>
                  <p:pic>
                    <p:nvPicPr>
                      <p:cNvPr id="0" name="Picture 219"/>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73063" y="2811463"/>
                        <a:ext cx="2352675"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2" name="Straight Arrow Connector 21"/>
          <p:cNvCxnSpPr/>
          <p:nvPr/>
        </p:nvCxnSpPr>
        <p:spPr>
          <a:xfrm flipV="1">
            <a:off x="2786063" y="3236913"/>
            <a:ext cx="436562" cy="217487"/>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2757488" y="2974975"/>
            <a:ext cx="434975" cy="131763"/>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0" name="Straight Arrow Connector 29"/>
          <p:cNvCxnSpPr/>
          <p:nvPr/>
        </p:nvCxnSpPr>
        <p:spPr>
          <a:xfrm flipV="1">
            <a:off x="2822575" y="3716338"/>
            <a:ext cx="400050" cy="223837"/>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1" name="Straight Arrow Connector 30"/>
          <p:cNvCxnSpPr/>
          <p:nvPr/>
        </p:nvCxnSpPr>
        <p:spPr>
          <a:xfrm>
            <a:off x="2794000" y="3462338"/>
            <a:ext cx="414338" cy="152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036" name="Object 12"/>
          <p:cNvGraphicFramePr>
            <a:graphicFrameLocks noChangeAspect="1"/>
          </p:cNvGraphicFramePr>
          <p:nvPr/>
        </p:nvGraphicFramePr>
        <p:xfrm>
          <a:off x="3338513" y="2982913"/>
          <a:ext cx="1843087" cy="387350"/>
        </p:xfrm>
        <a:graphic>
          <a:graphicData uri="http://schemas.openxmlformats.org/presentationml/2006/ole">
            <mc:AlternateContent xmlns:mc="http://schemas.openxmlformats.org/markup-compatibility/2006">
              <mc:Choice xmlns:v="urn:schemas-microsoft-com:vml" Requires="v">
                <p:oleObj spid="_x0000_s1436" name="Equation" r:id="rId23" imgW="965200" imgH="203200" progId="Equation.DSMT4">
                  <p:embed/>
                </p:oleObj>
              </mc:Choice>
              <mc:Fallback>
                <p:oleObj name="Equation" r:id="rId23" imgW="965200" imgH="203200" progId="Equation.DSMT4">
                  <p:embed/>
                  <p:pic>
                    <p:nvPicPr>
                      <p:cNvPr id="0" name="Picture 220"/>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338513" y="2982913"/>
                        <a:ext cx="1843087"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7" name="Object 13"/>
          <p:cNvGraphicFramePr>
            <a:graphicFrameLocks noChangeAspect="1"/>
          </p:cNvGraphicFramePr>
          <p:nvPr/>
        </p:nvGraphicFramePr>
        <p:xfrm>
          <a:off x="3200400" y="3548063"/>
          <a:ext cx="2060575" cy="387350"/>
        </p:xfrm>
        <a:graphic>
          <a:graphicData uri="http://schemas.openxmlformats.org/presentationml/2006/ole">
            <mc:AlternateContent xmlns:mc="http://schemas.openxmlformats.org/markup-compatibility/2006">
              <mc:Choice xmlns:v="urn:schemas-microsoft-com:vml" Requires="v">
                <p:oleObj spid="_x0000_s1437" name="Equation" r:id="rId25" imgW="1079032" imgH="203112" progId="Equation.DSMT4">
                  <p:embed/>
                </p:oleObj>
              </mc:Choice>
              <mc:Fallback>
                <p:oleObj name="Equation" r:id="rId25" imgW="1079032" imgH="203112" progId="Equation.DSMT4">
                  <p:embed/>
                  <p:pic>
                    <p:nvPicPr>
                      <p:cNvPr id="0" name="Picture 221"/>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3200400" y="3548063"/>
                        <a:ext cx="2060575"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61" name="TextBox 39"/>
          <p:cNvSpPr txBox="1">
            <a:spLocks noChangeArrowheads="1"/>
          </p:cNvSpPr>
          <p:nvPr/>
        </p:nvSpPr>
        <p:spPr bwMode="auto">
          <a:xfrm>
            <a:off x="6396038" y="3286125"/>
            <a:ext cx="2286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2 Equations with </a:t>
            </a:r>
            <a:br>
              <a:rPr lang="en-CA" sz="2000">
                <a:solidFill>
                  <a:srgbClr val="FF0000"/>
                </a:solidFill>
                <a:latin typeface="Century Schoolbook" pitchFamily="18" charset="0"/>
              </a:rPr>
            </a:br>
            <a:r>
              <a:rPr lang="en-CA" sz="2000">
                <a:solidFill>
                  <a:srgbClr val="FF0000"/>
                </a:solidFill>
                <a:latin typeface="Century Schoolbook" pitchFamily="18" charset="0"/>
              </a:rPr>
              <a:t>2 variables only</a:t>
            </a:r>
          </a:p>
        </p:txBody>
      </p:sp>
      <p:graphicFrame>
        <p:nvGraphicFramePr>
          <p:cNvPr id="1038" name="Object 16"/>
          <p:cNvGraphicFramePr>
            <a:graphicFrameLocks noChangeAspect="1"/>
          </p:cNvGraphicFramePr>
          <p:nvPr/>
        </p:nvGraphicFramePr>
        <p:xfrm>
          <a:off x="331788" y="4476750"/>
          <a:ext cx="1843087" cy="387350"/>
        </p:xfrm>
        <a:graphic>
          <a:graphicData uri="http://schemas.openxmlformats.org/presentationml/2006/ole">
            <mc:AlternateContent xmlns:mc="http://schemas.openxmlformats.org/markup-compatibility/2006">
              <mc:Choice xmlns:v="urn:schemas-microsoft-com:vml" Requires="v">
                <p:oleObj spid="_x0000_s1438" name="Equation" r:id="rId27" imgW="965200" imgH="203200" progId="Equation.DSMT4">
                  <p:embed/>
                </p:oleObj>
              </mc:Choice>
              <mc:Fallback>
                <p:oleObj name="Equation" r:id="rId27" imgW="965200" imgH="203200" progId="Equation.DSMT4">
                  <p:embed/>
                  <p:pic>
                    <p:nvPicPr>
                      <p:cNvPr id="0" name="Picture 222"/>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331788" y="4476750"/>
                        <a:ext cx="1843087"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9" name="Object 17"/>
          <p:cNvGraphicFramePr>
            <a:graphicFrameLocks noChangeAspect="1"/>
          </p:cNvGraphicFramePr>
          <p:nvPr/>
        </p:nvGraphicFramePr>
        <p:xfrm>
          <a:off x="193675" y="5041900"/>
          <a:ext cx="2060575" cy="387350"/>
        </p:xfrm>
        <a:graphic>
          <a:graphicData uri="http://schemas.openxmlformats.org/presentationml/2006/ole">
            <mc:AlternateContent xmlns:mc="http://schemas.openxmlformats.org/markup-compatibility/2006">
              <mc:Choice xmlns:v="urn:schemas-microsoft-com:vml" Requires="v">
                <p:oleObj spid="_x0000_s1439" name="Equation" r:id="rId28" imgW="1079032" imgH="203112" progId="Equation.DSMT4">
                  <p:embed/>
                </p:oleObj>
              </mc:Choice>
              <mc:Fallback>
                <p:oleObj name="Equation" r:id="rId28" imgW="1079032" imgH="203112" progId="Equation.DSMT4">
                  <p:embed/>
                  <p:pic>
                    <p:nvPicPr>
                      <p:cNvPr id="0" name="Picture 223"/>
                      <p:cNvPicPr>
                        <a:picLocks noChangeAspect="1" noChangeArrowheads="1"/>
                      </p:cNvPicPr>
                      <p:nvPr/>
                    </p:nvPicPr>
                    <p:blipFill>
                      <a:blip r:embed="rId26">
                        <a:extLst>
                          <a:ext uri="{28A0092B-C50C-407E-A947-70E740481C1C}">
                            <a14:useLocalDpi xmlns:a14="http://schemas.microsoft.com/office/drawing/2010/main" val="0"/>
                          </a:ext>
                        </a:extLst>
                      </a:blip>
                      <a:srcRect/>
                      <a:stretch>
                        <a:fillRect/>
                      </a:stretch>
                    </p:blipFill>
                    <p:spPr bwMode="auto">
                      <a:xfrm>
                        <a:off x="193675" y="5041900"/>
                        <a:ext cx="2060575"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43" name="Straight Arrow Connector 42"/>
          <p:cNvCxnSpPr/>
          <p:nvPr/>
        </p:nvCxnSpPr>
        <p:spPr>
          <a:xfrm flipV="1">
            <a:off x="2278063" y="4913313"/>
            <a:ext cx="400050" cy="2254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44" name="Straight Arrow Connector 43"/>
          <p:cNvCxnSpPr/>
          <p:nvPr/>
        </p:nvCxnSpPr>
        <p:spPr>
          <a:xfrm>
            <a:off x="2249488" y="4659313"/>
            <a:ext cx="414337" cy="152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1040" name="Object 18"/>
          <p:cNvGraphicFramePr>
            <a:graphicFrameLocks noChangeAspect="1"/>
          </p:cNvGraphicFramePr>
          <p:nvPr/>
        </p:nvGraphicFramePr>
        <p:xfrm>
          <a:off x="2846388" y="4673600"/>
          <a:ext cx="1163637" cy="338138"/>
        </p:xfrm>
        <a:graphic>
          <a:graphicData uri="http://schemas.openxmlformats.org/presentationml/2006/ole">
            <mc:AlternateContent xmlns:mc="http://schemas.openxmlformats.org/markup-compatibility/2006">
              <mc:Choice xmlns:v="urn:schemas-microsoft-com:vml" Requires="v">
                <p:oleObj spid="_x0000_s1440" name="Equation" r:id="rId29" imgW="609336" imgH="177723" progId="Equation.DSMT4">
                  <p:embed/>
                </p:oleObj>
              </mc:Choice>
              <mc:Fallback>
                <p:oleObj name="Equation" r:id="rId29" imgW="609336" imgH="177723" progId="Equation.DSMT4">
                  <p:embed/>
                  <p:pic>
                    <p:nvPicPr>
                      <p:cNvPr id="0" name="Picture 224"/>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2846388" y="4673600"/>
                        <a:ext cx="1163637" cy="3381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1" name="Object 19"/>
          <p:cNvGraphicFramePr>
            <a:graphicFrameLocks noChangeAspect="1"/>
          </p:cNvGraphicFramePr>
          <p:nvPr/>
        </p:nvGraphicFramePr>
        <p:xfrm>
          <a:off x="3163888" y="5060950"/>
          <a:ext cx="727075" cy="314325"/>
        </p:xfrm>
        <a:graphic>
          <a:graphicData uri="http://schemas.openxmlformats.org/presentationml/2006/ole">
            <mc:AlternateContent xmlns:mc="http://schemas.openxmlformats.org/markup-compatibility/2006">
              <mc:Choice xmlns:v="urn:schemas-microsoft-com:vml" Requires="v">
                <p:oleObj spid="_x0000_s1441" name="Equation" r:id="rId31" imgW="380835" imgH="165028" progId="Equation.DSMT4">
                  <p:embed/>
                </p:oleObj>
              </mc:Choice>
              <mc:Fallback>
                <p:oleObj name="Equation" r:id="rId31" imgW="380835" imgH="165028" progId="Equation.DSMT4">
                  <p:embed/>
                  <p:pic>
                    <p:nvPicPr>
                      <p:cNvPr id="0" name="Picture 225"/>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3163888" y="5060950"/>
                        <a:ext cx="727075" cy="314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64" name="TextBox 46"/>
          <p:cNvSpPr txBox="1">
            <a:spLocks noChangeArrowheads="1"/>
          </p:cNvSpPr>
          <p:nvPr/>
        </p:nvSpPr>
        <p:spPr bwMode="auto">
          <a:xfrm>
            <a:off x="6388100" y="4090988"/>
            <a:ext cx="23717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Solve for the other</a:t>
            </a:r>
            <a:br>
              <a:rPr lang="en-CA" sz="2000">
                <a:solidFill>
                  <a:srgbClr val="FF0000"/>
                </a:solidFill>
                <a:latin typeface="Century Schoolbook" pitchFamily="18" charset="0"/>
              </a:rPr>
            </a:br>
            <a:r>
              <a:rPr lang="en-CA" sz="2000">
                <a:solidFill>
                  <a:srgbClr val="FF0000"/>
                </a:solidFill>
                <a:latin typeface="Century Schoolbook" pitchFamily="18" charset="0"/>
              </a:rPr>
              <a:t>2 variables</a:t>
            </a:r>
          </a:p>
        </p:txBody>
      </p:sp>
      <p:graphicFrame>
        <p:nvGraphicFramePr>
          <p:cNvPr id="1042" name="Object 20"/>
          <p:cNvGraphicFramePr>
            <a:graphicFrameLocks noChangeAspect="1"/>
          </p:cNvGraphicFramePr>
          <p:nvPr/>
        </p:nvGraphicFramePr>
        <p:xfrm>
          <a:off x="4352925" y="4635500"/>
          <a:ext cx="1843088" cy="387350"/>
        </p:xfrm>
        <a:graphic>
          <a:graphicData uri="http://schemas.openxmlformats.org/presentationml/2006/ole">
            <mc:AlternateContent xmlns:mc="http://schemas.openxmlformats.org/markup-compatibility/2006">
              <mc:Choice xmlns:v="urn:schemas-microsoft-com:vml" Requires="v">
                <p:oleObj spid="_x0000_s1442" name="Equation" r:id="rId33" imgW="965200" imgH="203200" progId="Equation.DSMT4">
                  <p:embed/>
                </p:oleObj>
              </mc:Choice>
              <mc:Fallback>
                <p:oleObj name="Equation" r:id="rId33" imgW="965200" imgH="203200" progId="Equation.DSMT4">
                  <p:embed/>
                  <p:pic>
                    <p:nvPicPr>
                      <p:cNvPr id="0" name="Picture 22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352925" y="4635500"/>
                        <a:ext cx="1843088"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3" name="Object 21"/>
          <p:cNvGraphicFramePr>
            <a:graphicFrameLocks noChangeAspect="1"/>
          </p:cNvGraphicFramePr>
          <p:nvPr/>
        </p:nvGraphicFramePr>
        <p:xfrm>
          <a:off x="4076700" y="4994275"/>
          <a:ext cx="2133600" cy="484188"/>
        </p:xfrm>
        <a:graphic>
          <a:graphicData uri="http://schemas.openxmlformats.org/presentationml/2006/ole">
            <mc:AlternateContent xmlns:mc="http://schemas.openxmlformats.org/markup-compatibility/2006">
              <mc:Choice xmlns:v="urn:schemas-microsoft-com:vml" Requires="v">
                <p:oleObj spid="_x0000_s1443" name="Equation" r:id="rId34" imgW="1117115" imgH="253890" progId="Equation.DSMT4">
                  <p:embed/>
                </p:oleObj>
              </mc:Choice>
              <mc:Fallback>
                <p:oleObj name="Equation" r:id="rId34" imgW="1117115" imgH="253890" progId="Equation.DSMT4">
                  <p:embed/>
                  <p:pic>
                    <p:nvPicPr>
                      <p:cNvPr id="0" name="Picture 227"/>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4076700" y="4994275"/>
                        <a:ext cx="2133600" cy="484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4" name="Object 22"/>
          <p:cNvGraphicFramePr>
            <a:graphicFrameLocks noChangeAspect="1"/>
          </p:cNvGraphicFramePr>
          <p:nvPr/>
        </p:nvGraphicFramePr>
        <p:xfrm>
          <a:off x="4946650" y="5418138"/>
          <a:ext cx="1260475" cy="387350"/>
        </p:xfrm>
        <a:graphic>
          <a:graphicData uri="http://schemas.openxmlformats.org/presentationml/2006/ole">
            <mc:AlternateContent xmlns:mc="http://schemas.openxmlformats.org/markup-compatibility/2006">
              <mc:Choice xmlns:v="urn:schemas-microsoft-com:vml" Requires="v">
                <p:oleObj spid="_x0000_s1444" name="Equation" r:id="rId36" imgW="660113" imgH="203112" progId="Equation.DSMT4">
                  <p:embed/>
                </p:oleObj>
              </mc:Choice>
              <mc:Fallback>
                <p:oleObj name="Equation" r:id="rId36" imgW="660113" imgH="203112" progId="Equation.DSMT4">
                  <p:embed/>
                  <p:pic>
                    <p:nvPicPr>
                      <p:cNvPr id="0" name="Picture 228"/>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4946650" y="5418138"/>
                        <a:ext cx="1260475"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5" name="Object 23"/>
          <p:cNvGraphicFramePr>
            <a:graphicFrameLocks noChangeAspect="1"/>
          </p:cNvGraphicFramePr>
          <p:nvPr/>
        </p:nvGraphicFramePr>
        <p:xfrm>
          <a:off x="4640263" y="5808663"/>
          <a:ext cx="969962" cy="822325"/>
        </p:xfrm>
        <a:graphic>
          <a:graphicData uri="http://schemas.openxmlformats.org/presentationml/2006/ole">
            <mc:AlternateContent xmlns:mc="http://schemas.openxmlformats.org/markup-compatibility/2006">
              <mc:Choice xmlns:v="urn:schemas-microsoft-com:vml" Requires="v">
                <p:oleObj spid="_x0000_s1445" name="Equation" r:id="rId38" imgW="508000" imgH="431800" progId="Equation.DSMT4">
                  <p:embed/>
                </p:oleObj>
              </mc:Choice>
              <mc:Fallback>
                <p:oleObj name="Equation" r:id="rId38" imgW="508000" imgH="431800" progId="Equation.DSMT4">
                  <p:embed/>
                  <p:pic>
                    <p:nvPicPr>
                      <p:cNvPr id="0" name="Picture 229"/>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4640263" y="5808663"/>
                        <a:ext cx="969962" cy="8223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6" name="Object 24"/>
          <p:cNvGraphicFramePr>
            <a:graphicFrameLocks noChangeAspect="1"/>
          </p:cNvGraphicFramePr>
          <p:nvPr/>
        </p:nvGraphicFramePr>
        <p:xfrm>
          <a:off x="6621463" y="4821238"/>
          <a:ext cx="1625600" cy="387350"/>
        </p:xfrm>
        <a:graphic>
          <a:graphicData uri="http://schemas.openxmlformats.org/presentationml/2006/ole">
            <mc:AlternateContent xmlns:mc="http://schemas.openxmlformats.org/markup-compatibility/2006">
              <mc:Choice xmlns:v="urn:schemas-microsoft-com:vml" Requires="v">
                <p:oleObj spid="_x0000_s1446" name="Equation" r:id="rId40" imgW="850531" imgH="203112" progId="Equation.DSMT4">
                  <p:embed/>
                </p:oleObj>
              </mc:Choice>
              <mc:Fallback>
                <p:oleObj name="Equation" r:id="rId40" imgW="850531" imgH="203112" progId="Equation.DSMT4">
                  <p:embed/>
                  <p:pic>
                    <p:nvPicPr>
                      <p:cNvPr id="0" name="Picture 230"/>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6621463" y="4821238"/>
                        <a:ext cx="1625600"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7" name="Object 25"/>
          <p:cNvGraphicFramePr>
            <a:graphicFrameLocks noChangeAspect="1"/>
          </p:cNvGraphicFramePr>
          <p:nvPr/>
        </p:nvGraphicFramePr>
        <p:xfrm>
          <a:off x="5614988" y="6059488"/>
          <a:ext cx="727075" cy="338137"/>
        </p:xfrm>
        <a:graphic>
          <a:graphicData uri="http://schemas.openxmlformats.org/presentationml/2006/ole">
            <mc:AlternateContent xmlns:mc="http://schemas.openxmlformats.org/markup-compatibility/2006">
              <mc:Choice xmlns:v="urn:schemas-microsoft-com:vml" Requires="v">
                <p:oleObj spid="_x0000_s1447" name="Equation" r:id="rId42" imgW="380670" imgH="177646" progId="Equation.DSMT4">
                  <p:embed/>
                </p:oleObj>
              </mc:Choice>
              <mc:Fallback>
                <p:oleObj name="Equation" r:id="rId42" imgW="380670" imgH="177646" progId="Equation.DSMT4">
                  <p:embed/>
                  <p:pic>
                    <p:nvPicPr>
                      <p:cNvPr id="0" name="Picture 231"/>
                      <p:cNvPicPr>
                        <a:picLocks noChangeAspect="1" noChangeArrowheads="1"/>
                      </p:cNvPicPr>
                      <p:nvPr/>
                    </p:nvPicPr>
                    <p:blipFill>
                      <a:blip r:embed="rId43">
                        <a:extLst>
                          <a:ext uri="{28A0092B-C50C-407E-A947-70E740481C1C}">
                            <a14:useLocalDpi xmlns:a14="http://schemas.microsoft.com/office/drawing/2010/main" val="0"/>
                          </a:ext>
                        </a:extLst>
                      </a:blip>
                      <a:srcRect/>
                      <a:stretch>
                        <a:fillRect/>
                      </a:stretch>
                    </p:blipFill>
                    <p:spPr bwMode="auto">
                      <a:xfrm>
                        <a:off x="5614988" y="6059488"/>
                        <a:ext cx="727075" cy="338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8" name="Object 26"/>
          <p:cNvGraphicFramePr>
            <a:graphicFrameLocks noChangeAspect="1"/>
          </p:cNvGraphicFramePr>
          <p:nvPr/>
        </p:nvGraphicFramePr>
        <p:xfrm>
          <a:off x="6408738" y="5292725"/>
          <a:ext cx="1844675" cy="339725"/>
        </p:xfrm>
        <a:graphic>
          <a:graphicData uri="http://schemas.openxmlformats.org/presentationml/2006/ole">
            <mc:AlternateContent xmlns:mc="http://schemas.openxmlformats.org/markup-compatibility/2006">
              <mc:Choice xmlns:v="urn:schemas-microsoft-com:vml" Requires="v">
                <p:oleObj spid="_x0000_s1448" name="Equation" r:id="rId44" imgW="964781" imgH="177723" progId="Equation.DSMT4">
                  <p:embed/>
                </p:oleObj>
              </mc:Choice>
              <mc:Fallback>
                <p:oleObj name="Equation" r:id="rId44" imgW="964781" imgH="177723" progId="Equation.DSMT4">
                  <p:embed/>
                  <p:pic>
                    <p:nvPicPr>
                      <p:cNvPr id="0" name="Picture 232"/>
                      <p:cNvPicPr>
                        <a:picLocks noChangeAspect="1" noChangeArrowheads="1"/>
                      </p:cNvPicPr>
                      <p:nvPr/>
                    </p:nvPicPr>
                    <p:blipFill>
                      <a:blip r:embed="rId45">
                        <a:extLst>
                          <a:ext uri="{28A0092B-C50C-407E-A947-70E740481C1C}">
                            <a14:useLocalDpi xmlns:a14="http://schemas.microsoft.com/office/drawing/2010/main" val="0"/>
                          </a:ext>
                        </a:extLst>
                      </a:blip>
                      <a:srcRect/>
                      <a:stretch>
                        <a:fillRect/>
                      </a:stretch>
                    </p:blipFill>
                    <p:spPr bwMode="auto">
                      <a:xfrm>
                        <a:off x="6408738" y="5292725"/>
                        <a:ext cx="1844675" cy="33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49" name="Object 27"/>
          <p:cNvGraphicFramePr>
            <a:graphicFrameLocks noChangeAspect="1"/>
          </p:cNvGraphicFramePr>
          <p:nvPr/>
        </p:nvGraphicFramePr>
        <p:xfrm>
          <a:off x="7042150" y="5797550"/>
          <a:ext cx="922338" cy="339725"/>
        </p:xfrm>
        <a:graphic>
          <a:graphicData uri="http://schemas.openxmlformats.org/presentationml/2006/ole">
            <mc:AlternateContent xmlns:mc="http://schemas.openxmlformats.org/markup-compatibility/2006">
              <mc:Choice xmlns:v="urn:schemas-microsoft-com:vml" Requires="v">
                <p:oleObj spid="_x0000_s1449" name="Equation" r:id="rId46" imgW="482181" imgH="177646" progId="Equation.DSMT4">
                  <p:embed/>
                </p:oleObj>
              </mc:Choice>
              <mc:Fallback>
                <p:oleObj name="Equation" r:id="rId46" imgW="482181" imgH="177646" progId="Equation.DSMT4">
                  <p:embed/>
                  <p:pic>
                    <p:nvPicPr>
                      <p:cNvPr id="0" name="Picture 233"/>
                      <p:cNvPicPr>
                        <a:picLocks noChangeAspect="1" noChangeArrowheads="1"/>
                      </p:cNvPicPr>
                      <p:nvPr/>
                    </p:nvPicPr>
                    <p:blipFill>
                      <a:blip r:embed="rId47">
                        <a:extLst>
                          <a:ext uri="{28A0092B-C50C-407E-A947-70E740481C1C}">
                            <a14:useLocalDpi xmlns:a14="http://schemas.microsoft.com/office/drawing/2010/main" val="0"/>
                          </a:ext>
                        </a:extLst>
                      </a:blip>
                      <a:srcRect/>
                      <a:stretch>
                        <a:fillRect/>
                      </a:stretch>
                    </p:blipFill>
                    <p:spPr bwMode="auto">
                      <a:xfrm>
                        <a:off x="7042150" y="5797550"/>
                        <a:ext cx="922338" cy="33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065" name="TextBox 55"/>
          <p:cNvSpPr txBox="1">
            <a:spLocks noChangeArrowheads="1"/>
          </p:cNvSpPr>
          <p:nvPr/>
        </p:nvSpPr>
        <p:spPr bwMode="auto">
          <a:xfrm>
            <a:off x="517525" y="5724525"/>
            <a:ext cx="2882900"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400">
                <a:solidFill>
                  <a:srgbClr val="FF0000"/>
                </a:solidFill>
                <a:latin typeface="Century Schoolbook" pitchFamily="18" charset="0"/>
              </a:rPr>
              <a:t>The solutions is at </a:t>
            </a:r>
            <a:br>
              <a:rPr lang="en-CA" sz="2400">
                <a:solidFill>
                  <a:srgbClr val="FF0000"/>
                </a:solidFill>
                <a:latin typeface="Century Schoolbook" pitchFamily="18" charset="0"/>
              </a:rPr>
            </a:br>
            <a:r>
              <a:rPr lang="en-CA" sz="2400">
                <a:solidFill>
                  <a:srgbClr val="FF0000"/>
                </a:solidFill>
                <a:latin typeface="Century Schoolbook" pitchFamily="18" charset="0"/>
              </a:rPr>
              <a:t>(1.8, 3.2, 4)</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1051"/>
                                        </p:tgtEl>
                                        <p:attrNameLst>
                                          <p:attrName>style.visibility</p:attrName>
                                        </p:attrNameLst>
                                      </p:cBhvr>
                                      <p:to>
                                        <p:strVal val="visible"/>
                                      </p:to>
                                    </p:set>
                                    <p:animEffect transition="in" filter="blinds(horizontal)">
                                      <p:cBhvr>
                                        <p:cTn id="7" dur="500"/>
                                        <p:tgtEl>
                                          <p:spTgt spid="1051"/>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blinds(horizontal)">
                                      <p:cBhvr>
                                        <p:cTn id="12" dur="500"/>
                                        <p:tgtEl>
                                          <p:spTgt spid="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7"/>
                                        </p:tgtEl>
                                        <p:attrNameLst>
                                          <p:attrName>style.visibility</p:attrName>
                                        </p:attrNameLst>
                                      </p:cBhvr>
                                      <p:to>
                                        <p:strVal val="visible"/>
                                      </p:to>
                                    </p:set>
                                    <p:animEffect transition="in" filter="blinds(horizontal)">
                                      <p:cBhvr>
                                        <p:cTn id="17" dur="500"/>
                                        <p:tgtEl>
                                          <p:spTgt spid="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8"/>
                                        </p:tgtEl>
                                        <p:attrNameLst>
                                          <p:attrName>style.visibility</p:attrName>
                                        </p:attrNameLst>
                                      </p:cBhvr>
                                      <p:to>
                                        <p:strVal val="visible"/>
                                      </p:to>
                                    </p:set>
                                    <p:animEffect transition="in" filter="blinds(horizontal)">
                                      <p:cBhvr>
                                        <p:cTn id="22" dur="500"/>
                                        <p:tgtEl>
                                          <p:spTgt spid="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1055"/>
                                        </p:tgtEl>
                                        <p:attrNameLst>
                                          <p:attrName>style.visibility</p:attrName>
                                        </p:attrNameLst>
                                      </p:cBhvr>
                                      <p:to>
                                        <p:strVal val="visible"/>
                                      </p:to>
                                    </p:set>
                                    <p:animEffect transition="in" filter="blinds(horizontal)">
                                      <p:cBhvr>
                                        <p:cTn id="27" dur="500"/>
                                        <p:tgtEl>
                                          <p:spTgt spid="1055"/>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032"/>
                                        </p:tgtEl>
                                        <p:attrNameLst>
                                          <p:attrName>style.visibility</p:attrName>
                                        </p:attrNameLst>
                                      </p:cBhvr>
                                      <p:to>
                                        <p:strVal val="visible"/>
                                      </p:to>
                                    </p:set>
                                    <p:animEffect transition="in" filter="blinds(horizontal)">
                                      <p:cBhvr>
                                        <p:cTn id="37" dur="500"/>
                                        <p:tgtEl>
                                          <p:spTgt spid="103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031"/>
                                        </p:tgtEl>
                                        <p:attrNameLst>
                                          <p:attrName>style.visibility</p:attrName>
                                        </p:attrNameLst>
                                      </p:cBhvr>
                                      <p:to>
                                        <p:strVal val="visible"/>
                                      </p:to>
                                    </p:set>
                                    <p:animEffect transition="in" filter="blinds(horizontal)">
                                      <p:cBhvr>
                                        <p:cTn id="42" dur="500"/>
                                        <p:tgtEl>
                                          <p:spTgt spid="103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3"/>
                                        </p:tgtEl>
                                        <p:attrNameLst>
                                          <p:attrName>style.visibility</p:attrName>
                                        </p:attrNameLst>
                                      </p:cBhvr>
                                      <p:to>
                                        <p:strVal val="visible"/>
                                      </p:to>
                                    </p:set>
                                    <p:animEffect transition="in" filter="blinds(horizontal)">
                                      <p:cBhvr>
                                        <p:cTn id="47" dur="500"/>
                                        <p:tgtEl>
                                          <p:spTgt spid="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030"/>
                                        </p:tgtEl>
                                        <p:attrNameLst>
                                          <p:attrName>style.visibility</p:attrName>
                                        </p:attrNameLst>
                                      </p:cBhvr>
                                      <p:to>
                                        <p:strVal val="visible"/>
                                      </p:to>
                                    </p:set>
                                    <p:animEffect transition="in" filter="blinds(horizontal)">
                                      <p:cBhvr>
                                        <p:cTn id="52" dur="500"/>
                                        <p:tgtEl>
                                          <p:spTgt spid="103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4"/>
                                        </p:tgtEl>
                                        <p:attrNameLst>
                                          <p:attrName>style.visibility</p:attrName>
                                        </p:attrNameLst>
                                      </p:cBhvr>
                                      <p:to>
                                        <p:strVal val="visible"/>
                                      </p:to>
                                    </p:set>
                                    <p:animEffect transition="in" filter="blinds(horizontal)">
                                      <p:cBhvr>
                                        <p:cTn id="57" dur="500"/>
                                        <p:tgtEl>
                                          <p:spTgt spid="4"/>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056"/>
                                        </p:tgtEl>
                                        <p:attrNameLst>
                                          <p:attrName>style.visibility</p:attrName>
                                        </p:attrNameLst>
                                      </p:cBhvr>
                                      <p:to>
                                        <p:strVal val="visible"/>
                                      </p:to>
                                    </p:set>
                                    <p:animEffect transition="in" filter="blinds(horizontal)">
                                      <p:cBhvr>
                                        <p:cTn id="62" dur="500"/>
                                        <p:tgtEl>
                                          <p:spTgt spid="1056"/>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1035"/>
                                        </p:tgtEl>
                                        <p:attrNameLst>
                                          <p:attrName>style.visibility</p:attrName>
                                        </p:attrNameLst>
                                      </p:cBhvr>
                                      <p:to>
                                        <p:strVal val="visible"/>
                                      </p:to>
                                    </p:set>
                                    <p:animEffect transition="in" filter="blinds(horizontal)">
                                      <p:cBhvr>
                                        <p:cTn id="67" dur="500"/>
                                        <p:tgtEl>
                                          <p:spTgt spid="1035"/>
                                        </p:tgtEl>
                                      </p:cBhvr>
                                    </p:animEffect>
                                  </p:childTnLst>
                                </p:cTn>
                              </p:par>
                              <p:par>
                                <p:cTn id="68" presetID="3" presetClass="entr" presetSubtype="10" fill="hold" nodeType="withEffect">
                                  <p:stCondLst>
                                    <p:cond delay="0"/>
                                  </p:stCondLst>
                                  <p:childTnLst>
                                    <p:set>
                                      <p:cBhvr>
                                        <p:cTn id="69" dur="1" fill="hold">
                                          <p:stCondLst>
                                            <p:cond delay="0"/>
                                          </p:stCondLst>
                                        </p:cTn>
                                        <p:tgtEl>
                                          <p:spTgt spid="1033"/>
                                        </p:tgtEl>
                                        <p:attrNameLst>
                                          <p:attrName>style.visibility</p:attrName>
                                        </p:attrNameLst>
                                      </p:cBhvr>
                                      <p:to>
                                        <p:strVal val="visible"/>
                                      </p:to>
                                    </p:set>
                                    <p:animEffect transition="in" filter="blinds(horizontal)">
                                      <p:cBhvr>
                                        <p:cTn id="70" dur="500"/>
                                        <p:tgtEl>
                                          <p:spTgt spid="1033"/>
                                        </p:tgtEl>
                                      </p:cBhvr>
                                    </p:animEffect>
                                  </p:childTnLst>
                                </p:cTn>
                              </p:par>
                              <p:par>
                                <p:cTn id="71" presetID="3" presetClass="entr" presetSubtype="10" fill="hold" nodeType="withEffect">
                                  <p:stCondLst>
                                    <p:cond delay="0"/>
                                  </p:stCondLst>
                                  <p:childTnLst>
                                    <p:set>
                                      <p:cBhvr>
                                        <p:cTn id="72" dur="1" fill="hold">
                                          <p:stCondLst>
                                            <p:cond delay="0"/>
                                          </p:stCondLst>
                                        </p:cTn>
                                        <p:tgtEl>
                                          <p:spTgt spid="1034"/>
                                        </p:tgtEl>
                                        <p:attrNameLst>
                                          <p:attrName>style.visibility</p:attrName>
                                        </p:attrNameLst>
                                      </p:cBhvr>
                                      <p:to>
                                        <p:strVal val="visible"/>
                                      </p:to>
                                    </p:set>
                                    <p:animEffect transition="in" filter="blinds(horizontal)">
                                      <p:cBhvr>
                                        <p:cTn id="73" dur="500"/>
                                        <p:tgtEl>
                                          <p:spTgt spid="1034"/>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3" presetClass="entr" presetSubtype="10" fill="hold" nodeType="clickEffect">
                                  <p:stCondLst>
                                    <p:cond delay="0"/>
                                  </p:stCondLst>
                                  <p:childTnLst>
                                    <p:set>
                                      <p:cBhvr>
                                        <p:cTn id="77" dur="1" fill="hold">
                                          <p:stCondLst>
                                            <p:cond delay="0"/>
                                          </p:stCondLst>
                                        </p:cTn>
                                        <p:tgtEl>
                                          <p:spTgt spid="23"/>
                                        </p:tgtEl>
                                        <p:attrNameLst>
                                          <p:attrName>style.visibility</p:attrName>
                                        </p:attrNameLst>
                                      </p:cBhvr>
                                      <p:to>
                                        <p:strVal val="visible"/>
                                      </p:to>
                                    </p:set>
                                    <p:animEffect transition="in" filter="blinds(horizontal)">
                                      <p:cBhvr>
                                        <p:cTn id="78" dur="500"/>
                                        <p:tgtEl>
                                          <p:spTgt spid="23"/>
                                        </p:tgtEl>
                                      </p:cBhvr>
                                    </p:animEffect>
                                  </p:childTnLst>
                                </p:cTn>
                              </p:par>
                              <p:par>
                                <p:cTn id="79" presetID="3" presetClass="entr" presetSubtype="10" fill="hold" nodeType="withEffect">
                                  <p:stCondLst>
                                    <p:cond delay="0"/>
                                  </p:stCondLst>
                                  <p:childTnLst>
                                    <p:set>
                                      <p:cBhvr>
                                        <p:cTn id="80" dur="1" fill="hold">
                                          <p:stCondLst>
                                            <p:cond delay="0"/>
                                          </p:stCondLst>
                                        </p:cTn>
                                        <p:tgtEl>
                                          <p:spTgt spid="22"/>
                                        </p:tgtEl>
                                        <p:attrNameLst>
                                          <p:attrName>style.visibility</p:attrName>
                                        </p:attrNameLst>
                                      </p:cBhvr>
                                      <p:to>
                                        <p:strVal val="visible"/>
                                      </p:to>
                                    </p:set>
                                    <p:animEffect transition="in" filter="blinds(horizontal)">
                                      <p:cBhvr>
                                        <p:cTn id="81" dur="500"/>
                                        <p:tgtEl>
                                          <p:spTgt spid="22"/>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3" presetClass="entr" presetSubtype="10" fill="hold" nodeType="clickEffect">
                                  <p:stCondLst>
                                    <p:cond delay="0"/>
                                  </p:stCondLst>
                                  <p:childTnLst>
                                    <p:set>
                                      <p:cBhvr>
                                        <p:cTn id="85" dur="1" fill="hold">
                                          <p:stCondLst>
                                            <p:cond delay="0"/>
                                          </p:stCondLst>
                                        </p:cTn>
                                        <p:tgtEl>
                                          <p:spTgt spid="1036"/>
                                        </p:tgtEl>
                                        <p:attrNameLst>
                                          <p:attrName>style.visibility</p:attrName>
                                        </p:attrNameLst>
                                      </p:cBhvr>
                                      <p:to>
                                        <p:strVal val="visible"/>
                                      </p:to>
                                    </p:set>
                                    <p:animEffect transition="in" filter="blinds(horizontal)">
                                      <p:cBhvr>
                                        <p:cTn id="86" dur="500"/>
                                        <p:tgtEl>
                                          <p:spTgt spid="1036"/>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3" presetClass="entr" presetSubtype="10" fill="hold" nodeType="clickEffect">
                                  <p:stCondLst>
                                    <p:cond delay="0"/>
                                  </p:stCondLst>
                                  <p:childTnLst>
                                    <p:set>
                                      <p:cBhvr>
                                        <p:cTn id="90" dur="1" fill="hold">
                                          <p:stCondLst>
                                            <p:cond delay="0"/>
                                          </p:stCondLst>
                                        </p:cTn>
                                        <p:tgtEl>
                                          <p:spTgt spid="31"/>
                                        </p:tgtEl>
                                        <p:attrNameLst>
                                          <p:attrName>style.visibility</p:attrName>
                                        </p:attrNameLst>
                                      </p:cBhvr>
                                      <p:to>
                                        <p:strVal val="visible"/>
                                      </p:to>
                                    </p:set>
                                    <p:animEffect transition="in" filter="blinds(horizontal)">
                                      <p:cBhvr>
                                        <p:cTn id="91" dur="500"/>
                                        <p:tgtEl>
                                          <p:spTgt spid="31"/>
                                        </p:tgtEl>
                                      </p:cBhvr>
                                    </p:animEffect>
                                  </p:childTnLst>
                                </p:cTn>
                              </p:par>
                              <p:par>
                                <p:cTn id="92" presetID="3" presetClass="entr" presetSubtype="10" fill="hold" nodeType="withEffect">
                                  <p:stCondLst>
                                    <p:cond delay="0"/>
                                  </p:stCondLst>
                                  <p:childTnLst>
                                    <p:set>
                                      <p:cBhvr>
                                        <p:cTn id="93" dur="1" fill="hold">
                                          <p:stCondLst>
                                            <p:cond delay="0"/>
                                          </p:stCondLst>
                                        </p:cTn>
                                        <p:tgtEl>
                                          <p:spTgt spid="30"/>
                                        </p:tgtEl>
                                        <p:attrNameLst>
                                          <p:attrName>style.visibility</p:attrName>
                                        </p:attrNameLst>
                                      </p:cBhvr>
                                      <p:to>
                                        <p:strVal val="visible"/>
                                      </p:to>
                                    </p:set>
                                    <p:animEffect transition="in" filter="blinds(horizontal)">
                                      <p:cBhvr>
                                        <p:cTn id="94" dur="500"/>
                                        <p:tgtEl>
                                          <p:spTgt spid="30"/>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3" presetClass="entr" presetSubtype="10" fill="hold" nodeType="clickEffect">
                                  <p:stCondLst>
                                    <p:cond delay="0"/>
                                  </p:stCondLst>
                                  <p:childTnLst>
                                    <p:set>
                                      <p:cBhvr>
                                        <p:cTn id="98" dur="1" fill="hold">
                                          <p:stCondLst>
                                            <p:cond delay="0"/>
                                          </p:stCondLst>
                                        </p:cTn>
                                        <p:tgtEl>
                                          <p:spTgt spid="1037"/>
                                        </p:tgtEl>
                                        <p:attrNameLst>
                                          <p:attrName>style.visibility</p:attrName>
                                        </p:attrNameLst>
                                      </p:cBhvr>
                                      <p:to>
                                        <p:strVal val="visible"/>
                                      </p:to>
                                    </p:set>
                                    <p:animEffect transition="in" filter="blinds(horizontal)">
                                      <p:cBhvr>
                                        <p:cTn id="99" dur="500"/>
                                        <p:tgtEl>
                                          <p:spTgt spid="1037"/>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1061"/>
                                        </p:tgtEl>
                                        <p:attrNameLst>
                                          <p:attrName>style.visibility</p:attrName>
                                        </p:attrNameLst>
                                      </p:cBhvr>
                                      <p:to>
                                        <p:strVal val="visible"/>
                                      </p:to>
                                    </p:set>
                                    <p:animEffect transition="in" filter="blinds(horizontal)">
                                      <p:cBhvr>
                                        <p:cTn id="104" dur="500"/>
                                        <p:tgtEl>
                                          <p:spTgt spid="1061"/>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3" presetClass="entr" presetSubtype="10" fill="hold" nodeType="clickEffect">
                                  <p:stCondLst>
                                    <p:cond delay="0"/>
                                  </p:stCondLst>
                                  <p:childTnLst>
                                    <p:set>
                                      <p:cBhvr>
                                        <p:cTn id="108" dur="1" fill="hold">
                                          <p:stCondLst>
                                            <p:cond delay="0"/>
                                          </p:stCondLst>
                                        </p:cTn>
                                        <p:tgtEl>
                                          <p:spTgt spid="1038"/>
                                        </p:tgtEl>
                                        <p:attrNameLst>
                                          <p:attrName>style.visibility</p:attrName>
                                        </p:attrNameLst>
                                      </p:cBhvr>
                                      <p:to>
                                        <p:strVal val="visible"/>
                                      </p:to>
                                    </p:set>
                                    <p:animEffect transition="in" filter="blinds(horizontal)">
                                      <p:cBhvr>
                                        <p:cTn id="109" dur="500"/>
                                        <p:tgtEl>
                                          <p:spTgt spid="1038"/>
                                        </p:tgtEl>
                                      </p:cBhvr>
                                    </p:animEffect>
                                  </p:childTnLst>
                                </p:cTn>
                              </p:par>
                              <p:par>
                                <p:cTn id="110" presetID="3" presetClass="entr" presetSubtype="10" fill="hold" nodeType="withEffect">
                                  <p:stCondLst>
                                    <p:cond delay="0"/>
                                  </p:stCondLst>
                                  <p:childTnLst>
                                    <p:set>
                                      <p:cBhvr>
                                        <p:cTn id="111" dur="1" fill="hold">
                                          <p:stCondLst>
                                            <p:cond delay="0"/>
                                          </p:stCondLst>
                                        </p:cTn>
                                        <p:tgtEl>
                                          <p:spTgt spid="1039"/>
                                        </p:tgtEl>
                                        <p:attrNameLst>
                                          <p:attrName>style.visibility</p:attrName>
                                        </p:attrNameLst>
                                      </p:cBhvr>
                                      <p:to>
                                        <p:strVal val="visible"/>
                                      </p:to>
                                    </p:set>
                                    <p:animEffect transition="in" filter="blinds(horizontal)">
                                      <p:cBhvr>
                                        <p:cTn id="112" dur="500"/>
                                        <p:tgtEl>
                                          <p:spTgt spid="1039"/>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3" presetClass="entr" presetSubtype="10" fill="hold" nodeType="clickEffect">
                                  <p:stCondLst>
                                    <p:cond delay="0"/>
                                  </p:stCondLst>
                                  <p:childTnLst>
                                    <p:set>
                                      <p:cBhvr>
                                        <p:cTn id="116" dur="1" fill="hold">
                                          <p:stCondLst>
                                            <p:cond delay="0"/>
                                          </p:stCondLst>
                                        </p:cTn>
                                        <p:tgtEl>
                                          <p:spTgt spid="44"/>
                                        </p:tgtEl>
                                        <p:attrNameLst>
                                          <p:attrName>style.visibility</p:attrName>
                                        </p:attrNameLst>
                                      </p:cBhvr>
                                      <p:to>
                                        <p:strVal val="visible"/>
                                      </p:to>
                                    </p:set>
                                    <p:animEffect transition="in" filter="blinds(horizontal)">
                                      <p:cBhvr>
                                        <p:cTn id="117" dur="500"/>
                                        <p:tgtEl>
                                          <p:spTgt spid="44"/>
                                        </p:tgtEl>
                                      </p:cBhvr>
                                    </p:animEffect>
                                  </p:childTnLst>
                                </p:cTn>
                              </p:par>
                              <p:par>
                                <p:cTn id="118" presetID="3" presetClass="entr" presetSubtype="10" fill="hold" nodeType="withEffect">
                                  <p:stCondLst>
                                    <p:cond delay="0"/>
                                  </p:stCondLst>
                                  <p:childTnLst>
                                    <p:set>
                                      <p:cBhvr>
                                        <p:cTn id="119" dur="1" fill="hold">
                                          <p:stCondLst>
                                            <p:cond delay="0"/>
                                          </p:stCondLst>
                                        </p:cTn>
                                        <p:tgtEl>
                                          <p:spTgt spid="43"/>
                                        </p:tgtEl>
                                        <p:attrNameLst>
                                          <p:attrName>style.visibility</p:attrName>
                                        </p:attrNameLst>
                                      </p:cBhvr>
                                      <p:to>
                                        <p:strVal val="visible"/>
                                      </p:to>
                                    </p:set>
                                    <p:animEffect transition="in" filter="blinds(horizontal)">
                                      <p:cBhvr>
                                        <p:cTn id="120" dur="500"/>
                                        <p:tgtEl>
                                          <p:spTgt spid="43"/>
                                        </p:tgtEl>
                                      </p:cBhvr>
                                    </p:animEffect>
                                  </p:childTnLst>
                                </p:cTn>
                              </p:par>
                            </p:childTnLst>
                          </p:cTn>
                        </p:par>
                      </p:childTnLst>
                    </p:cTn>
                  </p:par>
                  <p:par>
                    <p:cTn id="121" fill="hold" nodeType="clickPar">
                      <p:stCondLst>
                        <p:cond delay="indefinite"/>
                      </p:stCondLst>
                      <p:childTnLst>
                        <p:par>
                          <p:cTn id="122" fill="hold" nodeType="withGroup">
                            <p:stCondLst>
                              <p:cond delay="0"/>
                            </p:stCondLst>
                            <p:childTnLst>
                              <p:par>
                                <p:cTn id="123" presetID="3" presetClass="entr" presetSubtype="10" fill="hold" nodeType="clickEffect">
                                  <p:stCondLst>
                                    <p:cond delay="0"/>
                                  </p:stCondLst>
                                  <p:childTnLst>
                                    <p:set>
                                      <p:cBhvr>
                                        <p:cTn id="124" dur="1" fill="hold">
                                          <p:stCondLst>
                                            <p:cond delay="0"/>
                                          </p:stCondLst>
                                        </p:cTn>
                                        <p:tgtEl>
                                          <p:spTgt spid="1040"/>
                                        </p:tgtEl>
                                        <p:attrNameLst>
                                          <p:attrName>style.visibility</p:attrName>
                                        </p:attrNameLst>
                                      </p:cBhvr>
                                      <p:to>
                                        <p:strVal val="visible"/>
                                      </p:to>
                                    </p:set>
                                    <p:animEffect transition="in" filter="blinds(horizontal)">
                                      <p:cBhvr>
                                        <p:cTn id="125" dur="500"/>
                                        <p:tgtEl>
                                          <p:spTgt spid="1040"/>
                                        </p:tgtEl>
                                      </p:cBhvr>
                                    </p:animEffect>
                                  </p:childTnLst>
                                </p:cTn>
                              </p:par>
                            </p:childTnLst>
                          </p:cTn>
                        </p:par>
                      </p:childTnLst>
                    </p:cTn>
                  </p:par>
                  <p:par>
                    <p:cTn id="126" fill="hold" nodeType="clickPar">
                      <p:stCondLst>
                        <p:cond delay="indefinite"/>
                      </p:stCondLst>
                      <p:childTnLst>
                        <p:par>
                          <p:cTn id="127" fill="hold" nodeType="withGroup">
                            <p:stCondLst>
                              <p:cond delay="0"/>
                            </p:stCondLst>
                            <p:childTnLst>
                              <p:par>
                                <p:cTn id="128" presetID="3" presetClass="entr" presetSubtype="10" fill="hold" nodeType="clickEffect">
                                  <p:stCondLst>
                                    <p:cond delay="0"/>
                                  </p:stCondLst>
                                  <p:childTnLst>
                                    <p:set>
                                      <p:cBhvr>
                                        <p:cTn id="129" dur="1" fill="hold">
                                          <p:stCondLst>
                                            <p:cond delay="0"/>
                                          </p:stCondLst>
                                        </p:cTn>
                                        <p:tgtEl>
                                          <p:spTgt spid="1041"/>
                                        </p:tgtEl>
                                        <p:attrNameLst>
                                          <p:attrName>style.visibility</p:attrName>
                                        </p:attrNameLst>
                                      </p:cBhvr>
                                      <p:to>
                                        <p:strVal val="visible"/>
                                      </p:to>
                                    </p:set>
                                    <p:animEffect transition="in" filter="blinds(horizontal)">
                                      <p:cBhvr>
                                        <p:cTn id="130" dur="500"/>
                                        <p:tgtEl>
                                          <p:spTgt spid="1041"/>
                                        </p:tgtEl>
                                      </p:cBhvr>
                                    </p:animEffect>
                                  </p:childTnLst>
                                </p:cTn>
                              </p:par>
                            </p:childTnLst>
                          </p:cTn>
                        </p:par>
                      </p:childTnLst>
                    </p:cTn>
                  </p:par>
                  <p:par>
                    <p:cTn id="131" fill="hold" nodeType="clickPar">
                      <p:stCondLst>
                        <p:cond delay="indefinite"/>
                      </p:stCondLst>
                      <p:childTnLst>
                        <p:par>
                          <p:cTn id="132" fill="hold" nodeType="withGroup">
                            <p:stCondLst>
                              <p:cond delay="0"/>
                            </p:stCondLst>
                            <p:childTnLst>
                              <p:par>
                                <p:cTn id="133" presetID="3" presetClass="entr" presetSubtype="10" fill="hold" grpId="0" nodeType="clickEffect">
                                  <p:stCondLst>
                                    <p:cond delay="0"/>
                                  </p:stCondLst>
                                  <p:childTnLst>
                                    <p:set>
                                      <p:cBhvr>
                                        <p:cTn id="134" dur="1" fill="hold">
                                          <p:stCondLst>
                                            <p:cond delay="0"/>
                                          </p:stCondLst>
                                        </p:cTn>
                                        <p:tgtEl>
                                          <p:spTgt spid="1064"/>
                                        </p:tgtEl>
                                        <p:attrNameLst>
                                          <p:attrName>style.visibility</p:attrName>
                                        </p:attrNameLst>
                                      </p:cBhvr>
                                      <p:to>
                                        <p:strVal val="visible"/>
                                      </p:to>
                                    </p:set>
                                    <p:animEffect transition="in" filter="blinds(horizontal)">
                                      <p:cBhvr>
                                        <p:cTn id="135" dur="500"/>
                                        <p:tgtEl>
                                          <p:spTgt spid="1064"/>
                                        </p:tgtEl>
                                      </p:cBhvr>
                                    </p:animEffect>
                                  </p:childTnLst>
                                </p:cTn>
                              </p:par>
                            </p:childTnLst>
                          </p:cTn>
                        </p:par>
                      </p:childTnLst>
                    </p:cTn>
                  </p:par>
                  <p:par>
                    <p:cTn id="136" fill="hold" nodeType="clickPar">
                      <p:stCondLst>
                        <p:cond delay="indefinite"/>
                      </p:stCondLst>
                      <p:childTnLst>
                        <p:par>
                          <p:cTn id="137" fill="hold" nodeType="withGroup">
                            <p:stCondLst>
                              <p:cond delay="0"/>
                            </p:stCondLst>
                            <p:childTnLst>
                              <p:par>
                                <p:cTn id="138" presetID="3" presetClass="entr" presetSubtype="10" fill="hold" nodeType="clickEffect">
                                  <p:stCondLst>
                                    <p:cond delay="0"/>
                                  </p:stCondLst>
                                  <p:childTnLst>
                                    <p:set>
                                      <p:cBhvr>
                                        <p:cTn id="139" dur="1" fill="hold">
                                          <p:stCondLst>
                                            <p:cond delay="0"/>
                                          </p:stCondLst>
                                        </p:cTn>
                                        <p:tgtEl>
                                          <p:spTgt spid="1042"/>
                                        </p:tgtEl>
                                        <p:attrNameLst>
                                          <p:attrName>style.visibility</p:attrName>
                                        </p:attrNameLst>
                                      </p:cBhvr>
                                      <p:to>
                                        <p:strVal val="visible"/>
                                      </p:to>
                                    </p:set>
                                    <p:animEffect transition="in" filter="blinds(horizontal)">
                                      <p:cBhvr>
                                        <p:cTn id="140" dur="500"/>
                                        <p:tgtEl>
                                          <p:spTgt spid="1042"/>
                                        </p:tgtEl>
                                      </p:cBhvr>
                                    </p:animEffect>
                                  </p:childTnLst>
                                </p:cTn>
                              </p:par>
                            </p:childTnLst>
                          </p:cTn>
                        </p:par>
                      </p:childTnLst>
                    </p:cTn>
                  </p:par>
                  <p:par>
                    <p:cTn id="141" fill="hold" nodeType="clickPar">
                      <p:stCondLst>
                        <p:cond delay="indefinite"/>
                      </p:stCondLst>
                      <p:childTnLst>
                        <p:par>
                          <p:cTn id="142" fill="hold" nodeType="withGroup">
                            <p:stCondLst>
                              <p:cond delay="0"/>
                            </p:stCondLst>
                            <p:childTnLst>
                              <p:par>
                                <p:cTn id="143" presetID="3" presetClass="entr" presetSubtype="10" fill="hold" nodeType="clickEffect">
                                  <p:stCondLst>
                                    <p:cond delay="0"/>
                                  </p:stCondLst>
                                  <p:childTnLst>
                                    <p:set>
                                      <p:cBhvr>
                                        <p:cTn id="144" dur="1" fill="hold">
                                          <p:stCondLst>
                                            <p:cond delay="0"/>
                                          </p:stCondLst>
                                        </p:cTn>
                                        <p:tgtEl>
                                          <p:spTgt spid="1043"/>
                                        </p:tgtEl>
                                        <p:attrNameLst>
                                          <p:attrName>style.visibility</p:attrName>
                                        </p:attrNameLst>
                                      </p:cBhvr>
                                      <p:to>
                                        <p:strVal val="visible"/>
                                      </p:to>
                                    </p:set>
                                    <p:animEffect transition="in" filter="blinds(horizontal)">
                                      <p:cBhvr>
                                        <p:cTn id="145" dur="500"/>
                                        <p:tgtEl>
                                          <p:spTgt spid="1043"/>
                                        </p:tgtEl>
                                      </p:cBhvr>
                                    </p:animEffect>
                                  </p:childTnLst>
                                </p:cTn>
                              </p:par>
                            </p:childTnLst>
                          </p:cTn>
                        </p:par>
                      </p:childTnLst>
                    </p:cTn>
                  </p:par>
                  <p:par>
                    <p:cTn id="146" fill="hold" nodeType="clickPar">
                      <p:stCondLst>
                        <p:cond delay="indefinite"/>
                      </p:stCondLst>
                      <p:childTnLst>
                        <p:par>
                          <p:cTn id="147" fill="hold" nodeType="withGroup">
                            <p:stCondLst>
                              <p:cond delay="0"/>
                            </p:stCondLst>
                            <p:childTnLst>
                              <p:par>
                                <p:cTn id="148" presetID="3" presetClass="entr" presetSubtype="10" fill="hold" nodeType="clickEffect">
                                  <p:stCondLst>
                                    <p:cond delay="0"/>
                                  </p:stCondLst>
                                  <p:childTnLst>
                                    <p:set>
                                      <p:cBhvr>
                                        <p:cTn id="149" dur="1" fill="hold">
                                          <p:stCondLst>
                                            <p:cond delay="0"/>
                                          </p:stCondLst>
                                        </p:cTn>
                                        <p:tgtEl>
                                          <p:spTgt spid="1044"/>
                                        </p:tgtEl>
                                        <p:attrNameLst>
                                          <p:attrName>style.visibility</p:attrName>
                                        </p:attrNameLst>
                                      </p:cBhvr>
                                      <p:to>
                                        <p:strVal val="visible"/>
                                      </p:to>
                                    </p:set>
                                    <p:animEffect transition="in" filter="blinds(horizontal)">
                                      <p:cBhvr>
                                        <p:cTn id="150" dur="500"/>
                                        <p:tgtEl>
                                          <p:spTgt spid="1044"/>
                                        </p:tgtEl>
                                      </p:cBhvr>
                                    </p:animEffect>
                                  </p:childTnLst>
                                </p:cTn>
                              </p:par>
                            </p:childTnLst>
                          </p:cTn>
                        </p:par>
                      </p:childTnLst>
                    </p:cTn>
                  </p:par>
                  <p:par>
                    <p:cTn id="151" fill="hold" nodeType="clickPar">
                      <p:stCondLst>
                        <p:cond delay="indefinite"/>
                      </p:stCondLst>
                      <p:childTnLst>
                        <p:par>
                          <p:cTn id="152" fill="hold" nodeType="withGroup">
                            <p:stCondLst>
                              <p:cond delay="0"/>
                            </p:stCondLst>
                            <p:childTnLst>
                              <p:par>
                                <p:cTn id="153" presetID="3" presetClass="entr" presetSubtype="10" fill="hold" nodeType="clickEffect">
                                  <p:stCondLst>
                                    <p:cond delay="0"/>
                                  </p:stCondLst>
                                  <p:childTnLst>
                                    <p:set>
                                      <p:cBhvr>
                                        <p:cTn id="154" dur="1" fill="hold">
                                          <p:stCondLst>
                                            <p:cond delay="0"/>
                                          </p:stCondLst>
                                        </p:cTn>
                                        <p:tgtEl>
                                          <p:spTgt spid="1045"/>
                                        </p:tgtEl>
                                        <p:attrNameLst>
                                          <p:attrName>style.visibility</p:attrName>
                                        </p:attrNameLst>
                                      </p:cBhvr>
                                      <p:to>
                                        <p:strVal val="visible"/>
                                      </p:to>
                                    </p:set>
                                    <p:animEffect transition="in" filter="blinds(horizontal)">
                                      <p:cBhvr>
                                        <p:cTn id="155" dur="500"/>
                                        <p:tgtEl>
                                          <p:spTgt spid="1045"/>
                                        </p:tgtEl>
                                      </p:cBhvr>
                                    </p:animEffect>
                                  </p:childTnLst>
                                </p:cTn>
                              </p:par>
                            </p:childTnLst>
                          </p:cTn>
                        </p:par>
                      </p:childTnLst>
                    </p:cTn>
                  </p:par>
                  <p:par>
                    <p:cTn id="156" fill="hold" nodeType="clickPar">
                      <p:stCondLst>
                        <p:cond delay="indefinite"/>
                      </p:stCondLst>
                      <p:childTnLst>
                        <p:par>
                          <p:cTn id="157" fill="hold" nodeType="withGroup">
                            <p:stCondLst>
                              <p:cond delay="0"/>
                            </p:stCondLst>
                            <p:childTnLst>
                              <p:par>
                                <p:cTn id="158" presetID="3" presetClass="entr" presetSubtype="10" fill="hold" nodeType="clickEffect">
                                  <p:stCondLst>
                                    <p:cond delay="0"/>
                                  </p:stCondLst>
                                  <p:childTnLst>
                                    <p:set>
                                      <p:cBhvr>
                                        <p:cTn id="159" dur="1" fill="hold">
                                          <p:stCondLst>
                                            <p:cond delay="0"/>
                                          </p:stCondLst>
                                        </p:cTn>
                                        <p:tgtEl>
                                          <p:spTgt spid="1047"/>
                                        </p:tgtEl>
                                        <p:attrNameLst>
                                          <p:attrName>style.visibility</p:attrName>
                                        </p:attrNameLst>
                                      </p:cBhvr>
                                      <p:to>
                                        <p:strVal val="visible"/>
                                      </p:to>
                                    </p:set>
                                    <p:animEffect transition="in" filter="blinds(horizontal)">
                                      <p:cBhvr>
                                        <p:cTn id="160" dur="500"/>
                                        <p:tgtEl>
                                          <p:spTgt spid="1047"/>
                                        </p:tgtEl>
                                      </p:cBhvr>
                                    </p:animEffect>
                                  </p:childTnLst>
                                </p:cTn>
                              </p:par>
                            </p:childTnLst>
                          </p:cTn>
                        </p:par>
                      </p:childTnLst>
                    </p:cTn>
                  </p:par>
                  <p:par>
                    <p:cTn id="161" fill="hold" nodeType="clickPar">
                      <p:stCondLst>
                        <p:cond delay="indefinite"/>
                      </p:stCondLst>
                      <p:childTnLst>
                        <p:par>
                          <p:cTn id="162" fill="hold" nodeType="withGroup">
                            <p:stCondLst>
                              <p:cond delay="0"/>
                            </p:stCondLst>
                            <p:childTnLst>
                              <p:par>
                                <p:cTn id="163" presetID="3" presetClass="entr" presetSubtype="10" fill="hold" nodeType="clickEffect">
                                  <p:stCondLst>
                                    <p:cond delay="0"/>
                                  </p:stCondLst>
                                  <p:childTnLst>
                                    <p:set>
                                      <p:cBhvr>
                                        <p:cTn id="164" dur="1" fill="hold">
                                          <p:stCondLst>
                                            <p:cond delay="0"/>
                                          </p:stCondLst>
                                        </p:cTn>
                                        <p:tgtEl>
                                          <p:spTgt spid="1046"/>
                                        </p:tgtEl>
                                        <p:attrNameLst>
                                          <p:attrName>style.visibility</p:attrName>
                                        </p:attrNameLst>
                                      </p:cBhvr>
                                      <p:to>
                                        <p:strVal val="visible"/>
                                      </p:to>
                                    </p:set>
                                    <p:animEffect transition="in" filter="blinds(horizontal)">
                                      <p:cBhvr>
                                        <p:cTn id="165" dur="500"/>
                                        <p:tgtEl>
                                          <p:spTgt spid="1046"/>
                                        </p:tgtEl>
                                      </p:cBhvr>
                                    </p:animEffect>
                                  </p:childTnLst>
                                </p:cTn>
                              </p:par>
                            </p:childTnLst>
                          </p:cTn>
                        </p:par>
                      </p:childTnLst>
                    </p:cTn>
                  </p:par>
                  <p:par>
                    <p:cTn id="166" fill="hold" nodeType="clickPar">
                      <p:stCondLst>
                        <p:cond delay="indefinite"/>
                      </p:stCondLst>
                      <p:childTnLst>
                        <p:par>
                          <p:cTn id="167" fill="hold" nodeType="withGroup">
                            <p:stCondLst>
                              <p:cond delay="0"/>
                            </p:stCondLst>
                            <p:childTnLst>
                              <p:par>
                                <p:cTn id="168" presetID="3" presetClass="entr" presetSubtype="10" fill="hold" nodeType="clickEffect">
                                  <p:stCondLst>
                                    <p:cond delay="0"/>
                                  </p:stCondLst>
                                  <p:childTnLst>
                                    <p:set>
                                      <p:cBhvr>
                                        <p:cTn id="169" dur="1" fill="hold">
                                          <p:stCondLst>
                                            <p:cond delay="0"/>
                                          </p:stCondLst>
                                        </p:cTn>
                                        <p:tgtEl>
                                          <p:spTgt spid="1048"/>
                                        </p:tgtEl>
                                        <p:attrNameLst>
                                          <p:attrName>style.visibility</p:attrName>
                                        </p:attrNameLst>
                                      </p:cBhvr>
                                      <p:to>
                                        <p:strVal val="visible"/>
                                      </p:to>
                                    </p:set>
                                    <p:animEffect transition="in" filter="blinds(horizontal)">
                                      <p:cBhvr>
                                        <p:cTn id="170" dur="500"/>
                                        <p:tgtEl>
                                          <p:spTgt spid="1048"/>
                                        </p:tgtEl>
                                      </p:cBhvr>
                                    </p:animEffec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3" presetClass="entr" presetSubtype="10" fill="hold" nodeType="clickEffect">
                                  <p:stCondLst>
                                    <p:cond delay="0"/>
                                  </p:stCondLst>
                                  <p:childTnLst>
                                    <p:set>
                                      <p:cBhvr>
                                        <p:cTn id="174" dur="1" fill="hold">
                                          <p:stCondLst>
                                            <p:cond delay="0"/>
                                          </p:stCondLst>
                                        </p:cTn>
                                        <p:tgtEl>
                                          <p:spTgt spid="1049"/>
                                        </p:tgtEl>
                                        <p:attrNameLst>
                                          <p:attrName>style.visibility</p:attrName>
                                        </p:attrNameLst>
                                      </p:cBhvr>
                                      <p:to>
                                        <p:strVal val="visible"/>
                                      </p:to>
                                    </p:set>
                                    <p:animEffect transition="in" filter="blinds(horizontal)">
                                      <p:cBhvr>
                                        <p:cTn id="175" dur="500"/>
                                        <p:tgtEl>
                                          <p:spTgt spid="1049"/>
                                        </p:tgtEl>
                                      </p:cBhvr>
                                    </p:animEffect>
                                  </p:childTnLst>
                                </p:cTn>
                              </p:par>
                            </p:childTnLst>
                          </p:cTn>
                        </p:par>
                      </p:childTnLst>
                    </p:cTn>
                  </p:par>
                  <p:par>
                    <p:cTn id="176" fill="hold" nodeType="clickPar">
                      <p:stCondLst>
                        <p:cond delay="indefinite"/>
                      </p:stCondLst>
                      <p:childTnLst>
                        <p:par>
                          <p:cTn id="177" fill="hold" nodeType="withGroup">
                            <p:stCondLst>
                              <p:cond delay="0"/>
                            </p:stCondLst>
                            <p:childTnLst>
                              <p:par>
                                <p:cTn id="178" presetID="3" presetClass="entr" presetSubtype="10" fill="hold" grpId="0" nodeType="clickEffect">
                                  <p:stCondLst>
                                    <p:cond delay="0"/>
                                  </p:stCondLst>
                                  <p:childTnLst>
                                    <p:set>
                                      <p:cBhvr>
                                        <p:cTn id="179" dur="1" fill="hold">
                                          <p:stCondLst>
                                            <p:cond delay="0"/>
                                          </p:stCondLst>
                                        </p:cTn>
                                        <p:tgtEl>
                                          <p:spTgt spid="1065"/>
                                        </p:tgtEl>
                                        <p:attrNameLst>
                                          <p:attrName>style.visibility</p:attrName>
                                        </p:attrNameLst>
                                      </p:cBhvr>
                                      <p:to>
                                        <p:strVal val="visible"/>
                                      </p:to>
                                    </p:set>
                                    <p:animEffect transition="in" filter="blinds(horizontal)">
                                      <p:cBhvr>
                                        <p:cTn id="180" dur="500"/>
                                        <p:tgtEl>
                                          <p:spTgt spid="106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51" grpId="0"/>
      <p:bldP spid="6" grpId="0" animBg="1"/>
      <p:bldP spid="7" grpId="0" animBg="1"/>
      <p:bldP spid="8" grpId="0" animBg="1"/>
      <p:bldP spid="1055" grpId="0"/>
      <p:bldP spid="1056" grpId="0"/>
      <p:bldP spid="1061" grpId="0"/>
      <p:bldP spid="1064" grpId="0"/>
      <p:bldP spid="1065"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96900"/>
          </a:xfrm>
        </p:spPr>
        <p:txBody>
          <a:bodyPr/>
          <a:lstStyle/>
          <a:p>
            <a:pPr eaLnBrk="1" fontAlgn="auto" hangingPunct="1">
              <a:spcAft>
                <a:spcPts val="0"/>
              </a:spcAft>
              <a:defRPr/>
            </a:pPr>
            <a:r>
              <a:rPr lang="en-CA" dirty="0" smtClean="0"/>
              <a:t>Practice: Solve for x, y, and z</a:t>
            </a:r>
            <a:endParaRPr lang="en-CA" dirty="0"/>
          </a:p>
        </p:txBody>
      </p:sp>
      <p:graphicFrame>
        <p:nvGraphicFramePr>
          <p:cNvPr id="2050" name="Object 2"/>
          <p:cNvGraphicFramePr>
            <a:graphicFrameLocks noChangeAspect="1"/>
          </p:cNvGraphicFramePr>
          <p:nvPr/>
        </p:nvGraphicFramePr>
        <p:xfrm>
          <a:off x="420688" y="1027113"/>
          <a:ext cx="2157412" cy="1357312"/>
        </p:xfrm>
        <a:graphic>
          <a:graphicData uri="http://schemas.openxmlformats.org/presentationml/2006/ole">
            <mc:AlternateContent xmlns:mc="http://schemas.openxmlformats.org/markup-compatibility/2006">
              <mc:Choice xmlns:v="urn:schemas-microsoft-com:vml" Requires="v">
                <p:oleObj spid="_x0000_s2484" name="Equation" r:id="rId4" imgW="1129810" imgH="710891" progId="Equation.DSMT4">
                  <p:embed/>
                </p:oleObj>
              </mc:Choice>
              <mc:Fallback>
                <p:oleObj name="Equation" r:id="rId4" imgW="1129810" imgH="710891" progId="Equation.DSMT4">
                  <p:embed/>
                  <p:pic>
                    <p:nvPicPr>
                      <p:cNvPr id="0" name="Picture 22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20688" y="1027113"/>
                        <a:ext cx="2157412" cy="13573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77" name="TextBox 4"/>
          <p:cNvSpPr txBox="1">
            <a:spLocks noChangeArrowheads="1"/>
          </p:cNvSpPr>
          <p:nvPr/>
        </p:nvSpPr>
        <p:spPr bwMode="auto">
          <a:xfrm>
            <a:off x="6475413" y="709613"/>
            <a:ext cx="22653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Coefficients of “z”</a:t>
            </a:r>
          </a:p>
        </p:txBody>
      </p:sp>
      <p:sp>
        <p:nvSpPr>
          <p:cNvPr id="2078" name="TextBox 5"/>
          <p:cNvSpPr txBox="1">
            <a:spLocks noChangeArrowheads="1"/>
          </p:cNvSpPr>
          <p:nvPr/>
        </p:nvSpPr>
        <p:spPr bwMode="auto">
          <a:xfrm>
            <a:off x="6497638" y="1239838"/>
            <a:ext cx="10683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LCM: 2</a:t>
            </a:r>
          </a:p>
        </p:txBody>
      </p:sp>
      <p:sp>
        <p:nvSpPr>
          <p:cNvPr id="2079" name="TextBox 6"/>
          <p:cNvSpPr txBox="1">
            <a:spLocks noChangeArrowheads="1"/>
          </p:cNvSpPr>
          <p:nvPr/>
        </p:nvSpPr>
        <p:spPr bwMode="auto">
          <a:xfrm>
            <a:off x="6489700" y="2117725"/>
            <a:ext cx="21621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Eliminate “z”</a:t>
            </a:r>
          </a:p>
          <a:p>
            <a:pPr eaLnBrk="1" hangingPunct="1"/>
            <a:r>
              <a:rPr lang="en-CA" sz="2000">
                <a:solidFill>
                  <a:srgbClr val="FF0000"/>
                </a:solidFill>
                <a:latin typeface="Century Schoolbook" pitchFamily="18" charset="0"/>
              </a:rPr>
              <a:t>by Add/Subtract</a:t>
            </a:r>
          </a:p>
        </p:txBody>
      </p:sp>
      <p:sp>
        <p:nvSpPr>
          <p:cNvPr id="2080" name="TextBox 7"/>
          <p:cNvSpPr txBox="1">
            <a:spLocks noChangeArrowheads="1"/>
          </p:cNvSpPr>
          <p:nvPr/>
        </p:nvSpPr>
        <p:spPr bwMode="auto">
          <a:xfrm>
            <a:off x="6483350" y="2995613"/>
            <a:ext cx="2286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2 Equations with </a:t>
            </a:r>
            <a:br>
              <a:rPr lang="en-CA" sz="2000">
                <a:solidFill>
                  <a:srgbClr val="FF0000"/>
                </a:solidFill>
                <a:latin typeface="Century Schoolbook" pitchFamily="18" charset="0"/>
              </a:rPr>
            </a:br>
            <a:r>
              <a:rPr lang="en-CA" sz="2000">
                <a:solidFill>
                  <a:srgbClr val="FF0000"/>
                </a:solidFill>
                <a:latin typeface="Century Schoolbook" pitchFamily="18" charset="0"/>
              </a:rPr>
              <a:t>2 variables only</a:t>
            </a:r>
          </a:p>
        </p:txBody>
      </p:sp>
      <p:sp>
        <p:nvSpPr>
          <p:cNvPr id="2081" name="TextBox 8"/>
          <p:cNvSpPr txBox="1">
            <a:spLocks noChangeArrowheads="1"/>
          </p:cNvSpPr>
          <p:nvPr/>
        </p:nvSpPr>
        <p:spPr bwMode="auto">
          <a:xfrm>
            <a:off x="6475413" y="3802063"/>
            <a:ext cx="2371725"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Solve for the other</a:t>
            </a:r>
            <a:br>
              <a:rPr lang="en-CA" sz="2000">
                <a:solidFill>
                  <a:srgbClr val="FF0000"/>
                </a:solidFill>
                <a:latin typeface="Century Schoolbook" pitchFamily="18" charset="0"/>
              </a:rPr>
            </a:br>
            <a:r>
              <a:rPr lang="en-CA" sz="2000">
                <a:solidFill>
                  <a:srgbClr val="FF0000"/>
                </a:solidFill>
                <a:latin typeface="Century Schoolbook" pitchFamily="18" charset="0"/>
              </a:rPr>
              <a:t>2 variables</a:t>
            </a:r>
          </a:p>
        </p:txBody>
      </p:sp>
      <p:graphicFrame>
        <p:nvGraphicFramePr>
          <p:cNvPr id="1030" name="Object 6"/>
          <p:cNvGraphicFramePr>
            <a:graphicFrameLocks noChangeAspect="1"/>
          </p:cNvGraphicFramePr>
          <p:nvPr/>
        </p:nvGraphicFramePr>
        <p:xfrm>
          <a:off x="2603500" y="1944688"/>
          <a:ext cx="1033463" cy="428625"/>
        </p:xfrm>
        <a:graphic>
          <a:graphicData uri="http://schemas.openxmlformats.org/presentationml/2006/ole">
            <mc:AlternateContent xmlns:mc="http://schemas.openxmlformats.org/markup-compatibility/2006">
              <mc:Choice xmlns:v="urn:schemas-microsoft-com:vml" Requires="v">
                <p:oleObj spid="_x0000_s2485" name="Equation" r:id="rId6" imgW="533169" imgH="253890" progId="Equation.DSMT4">
                  <p:embed/>
                </p:oleObj>
              </mc:Choice>
              <mc:Fallback>
                <p:oleObj name="Equation" r:id="rId6" imgW="533169" imgH="253890" progId="Equation.DSMT4">
                  <p:embed/>
                  <p:pic>
                    <p:nvPicPr>
                      <p:cNvPr id="0" name="Picture 22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03500" y="1944688"/>
                        <a:ext cx="1033463"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6"/>
          <p:cNvGraphicFramePr>
            <a:graphicFrameLocks noChangeAspect="1"/>
          </p:cNvGraphicFramePr>
          <p:nvPr/>
        </p:nvGraphicFramePr>
        <p:xfrm>
          <a:off x="2601913" y="1477963"/>
          <a:ext cx="1033462" cy="428625"/>
        </p:xfrm>
        <a:graphic>
          <a:graphicData uri="http://schemas.openxmlformats.org/presentationml/2006/ole">
            <mc:AlternateContent xmlns:mc="http://schemas.openxmlformats.org/markup-compatibility/2006">
              <mc:Choice xmlns:v="urn:schemas-microsoft-com:vml" Requires="v">
                <p:oleObj spid="_x0000_s2486" name="Equation" r:id="rId8" imgW="533169" imgH="253890" progId="Equation.DSMT4">
                  <p:embed/>
                </p:oleObj>
              </mc:Choice>
              <mc:Fallback>
                <p:oleObj name="Equation" r:id="rId8" imgW="533169" imgH="253890" progId="Equation.DSMT4">
                  <p:embed/>
                  <p:pic>
                    <p:nvPicPr>
                      <p:cNvPr id="0" name="Picture 23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601913" y="1477963"/>
                        <a:ext cx="1033462"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 name="Object 6"/>
          <p:cNvGraphicFramePr>
            <a:graphicFrameLocks noChangeAspect="1"/>
          </p:cNvGraphicFramePr>
          <p:nvPr/>
        </p:nvGraphicFramePr>
        <p:xfrm>
          <a:off x="2614613" y="1068388"/>
          <a:ext cx="393700" cy="257175"/>
        </p:xfrm>
        <a:graphic>
          <a:graphicData uri="http://schemas.openxmlformats.org/presentationml/2006/ole">
            <mc:AlternateContent xmlns:mc="http://schemas.openxmlformats.org/markup-compatibility/2006">
              <mc:Choice xmlns:v="urn:schemas-microsoft-com:vml" Requires="v">
                <p:oleObj spid="_x0000_s2487" name="Equation" r:id="rId9" imgW="203024" imgH="152268" progId="Equation.DSMT4">
                  <p:embed/>
                </p:oleObj>
              </mc:Choice>
              <mc:Fallback>
                <p:oleObj name="Equation" r:id="rId9" imgW="203024" imgH="152268" progId="Equation.DSMT4">
                  <p:embed/>
                  <p:pic>
                    <p:nvPicPr>
                      <p:cNvPr id="0" name="Picture 23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614613" y="1068388"/>
                        <a:ext cx="39370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4" name="Object 6"/>
          <p:cNvGraphicFramePr>
            <a:graphicFrameLocks noChangeAspect="1"/>
          </p:cNvGraphicFramePr>
          <p:nvPr/>
        </p:nvGraphicFramePr>
        <p:xfrm>
          <a:off x="3771900" y="998538"/>
          <a:ext cx="2085975" cy="387350"/>
        </p:xfrm>
        <a:graphic>
          <a:graphicData uri="http://schemas.openxmlformats.org/presentationml/2006/ole">
            <mc:AlternateContent xmlns:mc="http://schemas.openxmlformats.org/markup-compatibility/2006">
              <mc:Choice xmlns:v="urn:schemas-microsoft-com:vml" Requires="v">
                <p:oleObj spid="_x0000_s2488" name="Equation" r:id="rId11" imgW="1091726" imgH="203112" progId="Equation.DSMT4">
                  <p:embed/>
                </p:oleObj>
              </mc:Choice>
              <mc:Fallback>
                <p:oleObj name="Equation" r:id="rId11" imgW="1091726" imgH="203112" progId="Equation.DSMT4">
                  <p:embed/>
                  <p:pic>
                    <p:nvPicPr>
                      <p:cNvPr id="0" name="Picture 23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771900" y="998538"/>
                        <a:ext cx="2085975"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5" name="Object 7"/>
          <p:cNvGraphicFramePr>
            <a:graphicFrameLocks noChangeAspect="1"/>
          </p:cNvGraphicFramePr>
          <p:nvPr/>
        </p:nvGraphicFramePr>
        <p:xfrm>
          <a:off x="3708400" y="1490663"/>
          <a:ext cx="2062163" cy="387350"/>
        </p:xfrm>
        <a:graphic>
          <a:graphicData uri="http://schemas.openxmlformats.org/presentationml/2006/ole">
            <mc:AlternateContent xmlns:mc="http://schemas.openxmlformats.org/markup-compatibility/2006">
              <mc:Choice xmlns:v="urn:schemas-microsoft-com:vml" Requires="v">
                <p:oleObj spid="_x0000_s2489" name="Equation" r:id="rId13" imgW="1079032" imgH="203112" progId="Equation.DSMT4">
                  <p:embed/>
                </p:oleObj>
              </mc:Choice>
              <mc:Fallback>
                <p:oleObj name="Equation" r:id="rId13" imgW="1079032" imgH="203112" progId="Equation.DSMT4">
                  <p:embed/>
                  <p:pic>
                    <p:nvPicPr>
                      <p:cNvPr id="0" name="Picture 23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708400" y="1490663"/>
                        <a:ext cx="2062163"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6" name="Object 8"/>
          <p:cNvGraphicFramePr>
            <a:graphicFrameLocks noChangeAspect="1"/>
          </p:cNvGraphicFramePr>
          <p:nvPr/>
        </p:nvGraphicFramePr>
        <p:xfrm>
          <a:off x="3713163" y="1982788"/>
          <a:ext cx="2281237" cy="387350"/>
        </p:xfrm>
        <a:graphic>
          <a:graphicData uri="http://schemas.openxmlformats.org/presentationml/2006/ole">
            <mc:AlternateContent xmlns:mc="http://schemas.openxmlformats.org/markup-compatibility/2006">
              <mc:Choice xmlns:v="urn:schemas-microsoft-com:vml" Requires="v">
                <p:oleObj spid="_x0000_s2490" name="Equation" r:id="rId15" imgW="1193800" imgH="203200" progId="Equation.DSMT4">
                  <p:embed/>
                </p:oleObj>
              </mc:Choice>
              <mc:Fallback>
                <p:oleObj name="Equation" r:id="rId15" imgW="1193800" imgH="203200" progId="Equation.DSMT4">
                  <p:embed/>
                  <p:pic>
                    <p:nvPicPr>
                      <p:cNvPr id="0" name="Picture 23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713163" y="1982788"/>
                        <a:ext cx="2281237"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6" name="Oval 15"/>
          <p:cNvSpPr/>
          <p:nvPr/>
        </p:nvSpPr>
        <p:spPr>
          <a:xfrm>
            <a:off x="1573213" y="985838"/>
            <a:ext cx="285750" cy="4286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17" name="Oval 16"/>
          <p:cNvSpPr/>
          <p:nvPr/>
        </p:nvSpPr>
        <p:spPr>
          <a:xfrm>
            <a:off x="1681163" y="1500188"/>
            <a:ext cx="285750" cy="4286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18" name="Oval 17"/>
          <p:cNvSpPr/>
          <p:nvPr/>
        </p:nvSpPr>
        <p:spPr>
          <a:xfrm>
            <a:off x="1674813" y="1957388"/>
            <a:ext cx="285750" cy="4286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graphicFrame>
        <p:nvGraphicFramePr>
          <p:cNvPr id="2057" name="Object 9"/>
          <p:cNvGraphicFramePr>
            <a:graphicFrameLocks noChangeAspect="1"/>
          </p:cNvGraphicFramePr>
          <p:nvPr/>
        </p:nvGraphicFramePr>
        <p:xfrm>
          <a:off x="330200" y="2752725"/>
          <a:ext cx="2085975" cy="387350"/>
        </p:xfrm>
        <a:graphic>
          <a:graphicData uri="http://schemas.openxmlformats.org/presentationml/2006/ole">
            <mc:AlternateContent xmlns:mc="http://schemas.openxmlformats.org/markup-compatibility/2006">
              <mc:Choice xmlns:v="urn:schemas-microsoft-com:vml" Requires="v">
                <p:oleObj spid="_x0000_s2491" name="Equation" r:id="rId17" imgW="1091726" imgH="203112" progId="Equation.DSMT4">
                  <p:embed/>
                </p:oleObj>
              </mc:Choice>
              <mc:Fallback>
                <p:oleObj name="Equation" r:id="rId17" imgW="1091726" imgH="203112" progId="Equation.DSMT4">
                  <p:embed/>
                  <p:pic>
                    <p:nvPicPr>
                      <p:cNvPr id="0" name="Picture 23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0200" y="2752725"/>
                        <a:ext cx="2085975"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8" name="Object 10"/>
          <p:cNvGraphicFramePr>
            <a:graphicFrameLocks noChangeAspect="1"/>
          </p:cNvGraphicFramePr>
          <p:nvPr/>
        </p:nvGraphicFramePr>
        <p:xfrm>
          <a:off x="266700" y="3244850"/>
          <a:ext cx="2062163" cy="387350"/>
        </p:xfrm>
        <a:graphic>
          <a:graphicData uri="http://schemas.openxmlformats.org/presentationml/2006/ole">
            <mc:AlternateContent xmlns:mc="http://schemas.openxmlformats.org/markup-compatibility/2006">
              <mc:Choice xmlns:v="urn:schemas-microsoft-com:vml" Requires="v">
                <p:oleObj spid="_x0000_s2492" name="Equation" r:id="rId18" imgW="1079032" imgH="203112" progId="Equation.DSMT4">
                  <p:embed/>
                </p:oleObj>
              </mc:Choice>
              <mc:Fallback>
                <p:oleObj name="Equation" r:id="rId18" imgW="1079032" imgH="203112" progId="Equation.DSMT4">
                  <p:embed/>
                  <p:pic>
                    <p:nvPicPr>
                      <p:cNvPr id="0" name="Picture 23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66700" y="3244850"/>
                        <a:ext cx="2062163"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59" name="Object 11"/>
          <p:cNvGraphicFramePr>
            <a:graphicFrameLocks noChangeAspect="1"/>
          </p:cNvGraphicFramePr>
          <p:nvPr/>
        </p:nvGraphicFramePr>
        <p:xfrm>
          <a:off x="271463" y="3736975"/>
          <a:ext cx="2281237" cy="387350"/>
        </p:xfrm>
        <a:graphic>
          <a:graphicData uri="http://schemas.openxmlformats.org/presentationml/2006/ole">
            <mc:AlternateContent xmlns:mc="http://schemas.openxmlformats.org/markup-compatibility/2006">
              <mc:Choice xmlns:v="urn:schemas-microsoft-com:vml" Requires="v">
                <p:oleObj spid="_x0000_s2493" name="Equation" r:id="rId19" imgW="1193800" imgH="203200" progId="Equation.DSMT4">
                  <p:embed/>
                </p:oleObj>
              </mc:Choice>
              <mc:Fallback>
                <p:oleObj name="Equation" r:id="rId19" imgW="1193800" imgH="203200" progId="Equation.DSMT4">
                  <p:embed/>
                  <p:pic>
                    <p:nvPicPr>
                      <p:cNvPr id="0" name="Picture 23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71463" y="3736975"/>
                        <a:ext cx="2281237"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2" name="Straight Arrow Connector 21"/>
          <p:cNvCxnSpPr/>
          <p:nvPr/>
        </p:nvCxnSpPr>
        <p:spPr>
          <a:xfrm flipV="1">
            <a:off x="2540000" y="3178175"/>
            <a:ext cx="434975" cy="21748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3" name="Straight Arrow Connector 22"/>
          <p:cNvCxnSpPr/>
          <p:nvPr/>
        </p:nvCxnSpPr>
        <p:spPr>
          <a:xfrm>
            <a:off x="2511425" y="2917825"/>
            <a:ext cx="434975" cy="1301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flipV="1">
            <a:off x="2576513" y="3657600"/>
            <a:ext cx="398462" cy="2254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a:off x="2547938" y="3403600"/>
            <a:ext cx="412750" cy="152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060" name="Object 12"/>
          <p:cNvGraphicFramePr>
            <a:graphicFrameLocks noChangeAspect="1"/>
          </p:cNvGraphicFramePr>
          <p:nvPr/>
        </p:nvGraphicFramePr>
        <p:xfrm>
          <a:off x="3063875" y="2940050"/>
          <a:ext cx="1576388" cy="387350"/>
        </p:xfrm>
        <a:graphic>
          <a:graphicData uri="http://schemas.openxmlformats.org/presentationml/2006/ole">
            <mc:AlternateContent xmlns:mc="http://schemas.openxmlformats.org/markup-compatibility/2006">
              <mc:Choice xmlns:v="urn:schemas-microsoft-com:vml" Requires="v">
                <p:oleObj spid="_x0000_s2494" name="Equation" r:id="rId20" imgW="825500" imgH="203200" progId="Equation.DSMT4">
                  <p:embed/>
                </p:oleObj>
              </mc:Choice>
              <mc:Fallback>
                <p:oleObj name="Equation" r:id="rId20" imgW="825500" imgH="203200" progId="Equation.DSMT4">
                  <p:embed/>
                  <p:pic>
                    <p:nvPicPr>
                      <p:cNvPr id="0" name="Picture 23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63875" y="2940050"/>
                        <a:ext cx="1576388"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61" name="Object 13"/>
          <p:cNvGraphicFramePr>
            <a:graphicFrameLocks noChangeAspect="1"/>
          </p:cNvGraphicFramePr>
          <p:nvPr/>
        </p:nvGraphicFramePr>
        <p:xfrm>
          <a:off x="3073400" y="3446463"/>
          <a:ext cx="1673225" cy="387350"/>
        </p:xfrm>
        <a:graphic>
          <a:graphicData uri="http://schemas.openxmlformats.org/presentationml/2006/ole">
            <mc:AlternateContent xmlns:mc="http://schemas.openxmlformats.org/markup-compatibility/2006">
              <mc:Choice xmlns:v="urn:schemas-microsoft-com:vml" Requires="v">
                <p:oleObj spid="_x0000_s2495" name="Equation" r:id="rId22" imgW="876300" imgH="203200" progId="Equation.DSMT4">
                  <p:embed/>
                </p:oleObj>
              </mc:Choice>
              <mc:Fallback>
                <p:oleObj name="Equation" r:id="rId22" imgW="876300" imgH="203200" progId="Equation.DSMT4">
                  <p:embed/>
                  <p:pic>
                    <p:nvPicPr>
                      <p:cNvPr id="0" name="Picture 239"/>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073400" y="3446463"/>
                        <a:ext cx="1673225"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62" name="Object 14"/>
          <p:cNvGraphicFramePr>
            <a:graphicFrameLocks noChangeAspect="1"/>
          </p:cNvGraphicFramePr>
          <p:nvPr/>
        </p:nvGraphicFramePr>
        <p:xfrm>
          <a:off x="290513" y="4505325"/>
          <a:ext cx="1576387" cy="387350"/>
        </p:xfrm>
        <a:graphic>
          <a:graphicData uri="http://schemas.openxmlformats.org/presentationml/2006/ole">
            <mc:AlternateContent xmlns:mc="http://schemas.openxmlformats.org/markup-compatibility/2006">
              <mc:Choice xmlns:v="urn:schemas-microsoft-com:vml" Requires="v">
                <p:oleObj spid="_x0000_s2496" name="Equation" r:id="rId24" imgW="825500" imgH="203200" progId="Equation.DSMT4">
                  <p:embed/>
                </p:oleObj>
              </mc:Choice>
              <mc:Fallback>
                <p:oleObj name="Equation" r:id="rId24" imgW="825500" imgH="203200" progId="Equation.DSMT4">
                  <p:embed/>
                  <p:pic>
                    <p:nvPicPr>
                      <p:cNvPr id="0" name="Picture 24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90513" y="4505325"/>
                        <a:ext cx="1576387"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63" name="Object 15"/>
          <p:cNvGraphicFramePr>
            <a:graphicFrameLocks noChangeAspect="1"/>
          </p:cNvGraphicFramePr>
          <p:nvPr/>
        </p:nvGraphicFramePr>
        <p:xfrm>
          <a:off x="300038" y="5011738"/>
          <a:ext cx="1673225" cy="387350"/>
        </p:xfrm>
        <a:graphic>
          <a:graphicData uri="http://schemas.openxmlformats.org/presentationml/2006/ole">
            <mc:AlternateContent xmlns:mc="http://schemas.openxmlformats.org/markup-compatibility/2006">
              <mc:Choice xmlns:v="urn:schemas-microsoft-com:vml" Requires="v">
                <p:oleObj spid="_x0000_s2497" name="Equation" r:id="rId25" imgW="876300" imgH="203200" progId="Equation.DSMT4">
                  <p:embed/>
                </p:oleObj>
              </mc:Choice>
              <mc:Fallback>
                <p:oleObj name="Equation" r:id="rId25" imgW="876300" imgH="203200" progId="Equation.DSMT4">
                  <p:embed/>
                  <p:pic>
                    <p:nvPicPr>
                      <p:cNvPr id="0" name="Picture 24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300038" y="5011738"/>
                        <a:ext cx="1673225"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6"/>
          <p:cNvGraphicFramePr>
            <a:graphicFrameLocks noChangeAspect="1"/>
          </p:cNvGraphicFramePr>
          <p:nvPr/>
        </p:nvGraphicFramePr>
        <p:xfrm>
          <a:off x="1860550" y="4451350"/>
          <a:ext cx="1033463" cy="428625"/>
        </p:xfrm>
        <a:graphic>
          <a:graphicData uri="http://schemas.openxmlformats.org/presentationml/2006/ole">
            <mc:AlternateContent xmlns:mc="http://schemas.openxmlformats.org/markup-compatibility/2006">
              <mc:Choice xmlns:v="urn:schemas-microsoft-com:vml" Requires="v">
                <p:oleObj spid="_x0000_s2498" name="Equation" r:id="rId26" imgW="533169" imgH="253890" progId="Equation.DSMT4">
                  <p:embed/>
                </p:oleObj>
              </mc:Choice>
              <mc:Fallback>
                <p:oleObj name="Equation" r:id="rId26" imgW="533169" imgH="253890" progId="Equation.DSMT4">
                  <p:embed/>
                  <p:pic>
                    <p:nvPicPr>
                      <p:cNvPr id="0" name="Picture 242"/>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1860550" y="4451350"/>
                        <a:ext cx="1033463"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6"/>
          <p:cNvGraphicFramePr>
            <a:graphicFrameLocks noChangeAspect="1"/>
          </p:cNvGraphicFramePr>
          <p:nvPr/>
        </p:nvGraphicFramePr>
        <p:xfrm>
          <a:off x="1887538" y="4986338"/>
          <a:ext cx="1033462" cy="428625"/>
        </p:xfrm>
        <a:graphic>
          <a:graphicData uri="http://schemas.openxmlformats.org/presentationml/2006/ole">
            <mc:AlternateContent xmlns:mc="http://schemas.openxmlformats.org/markup-compatibility/2006">
              <mc:Choice xmlns:v="urn:schemas-microsoft-com:vml" Requires="v">
                <p:oleObj spid="_x0000_s2499" name="Equation" r:id="rId28" imgW="533169" imgH="253890" progId="Equation.DSMT4">
                  <p:embed/>
                </p:oleObj>
              </mc:Choice>
              <mc:Fallback>
                <p:oleObj name="Equation" r:id="rId28" imgW="533169" imgH="253890" progId="Equation.DSMT4">
                  <p:embed/>
                  <p:pic>
                    <p:nvPicPr>
                      <p:cNvPr id="0" name="Picture 243"/>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1887538" y="4986338"/>
                        <a:ext cx="1033462"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66" name="Object 18"/>
          <p:cNvGraphicFramePr>
            <a:graphicFrameLocks noChangeAspect="1"/>
          </p:cNvGraphicFramePr>
          <p:nvPr/>
        </p:nvGraphicFramePr>
        <p:xfrm>
          <a:off x="2859088" y="4475163"/>
          <a:ext cx="1890712" cy="387350"/>
        </p:xfrm>
        <a:graphic>
          <a:graphicData uri="http://schemas.openxmlformats.org/presentationml/2006/ole">
            <mc:AlternateContent xmlns:mc="http://schemas.openxmlformats.org/markup-compatibility/2006">
              <mc:Choice xmlns:v="urn:schemas-microsoft-com:vml" Requires="v">
                <p:oleObj spid="_x0000_s2500" name="Equation" r:id="rId30" imgW="990170" imgH="203112" progId="Equation.DSMT4">
                  <p:embed/>
                </p:oleObj>
              </mc:Choice>
              <mc:Fallback>
                <p:oleObj name="Equation" r:id="rId30" imgW="990170" imgH="203112" progId="Equation.DSMT4">
                  <p:embed/>
                  <p:pic>
                    <p:nvPicPr>
                      <p:cNvPr id="0" name="Picture 244"/>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2859088" y="4475163"/>
                        <a:ext cx="1890712"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67" name="Object 19"/>
          <p:cNvGraphicFramePr>
            <a:graphicFrameLocks noChangeAspect="1"/>
          </p:cNvGraphicFramePr>
          <p:nvPr/>
        </p:nvGraphicFramePr>
        <p:xfrm>
          <a:off x="2871788" y="4981575"/>
          <a:ext cx="1890712" cy="387350"/>
        </p:xfrm>
        <a:graphic>
          <a:graphicData uri="http://schemas.openxmlformats.org/presentationml/2006/ole">
            <mc:AlternateContent xmlns:mc="http://schemas.openxmlformats.org/markup-compatibility/2006">
              <mc:Choice xmlns:v="urn:schemas-microsoft-com:vml" Requires="v">
                <p:oleObj spid="_x0000_s2501" name="Equation" r:id="rId32" imgW="990170" imgH="203112" progId="Equation.DSMT4">
                  <p:embed/>
                </p:oleObj>
              </mc:Choice>
              <mc:Fallback>
                <p:oleObj name="Equation" r:id="rId32" imgW="990170" imgH="203112" progId="Equation.DSMT4">
                  <p:embed/>
                  <p:pic>
                    <p:nvPicPr>
                      <p:cNvPr id="0" name="Picture 245"/>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2871788" y="4981575"/>
                        <a:ext cx="1890712"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4" name="Straight Arrow Connector 33"/>
          <p:cNvCxnSpPr/>
          <p:nvPr/>
        </p:nvCxnSpPr>
        <p:spPr>
          <a:xfrm flipV="1">
            <a:off x="4803775" y="4868863"/>
            <a:ext cx="400050" cy="2254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5" name="Straight Arrow Connector 34"/>
          <p:cNvCxnSpPr/>
          <p:nvPr/>
        </p:nvCxnSpPr>
        <p:spPr>
          <a:xfrm>
            <a:off x="4775200" y="4614863"/>
            <a:ext cx="414338" cy="152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068" name="Object 20"/>
          <p:cNvGraphicFramePr>
            <a:graphicFrameLocks noChangeAspect="1"/>
          </p:cNvGraphicFramePr>
          <p:nvPr/>
        </p:nvGraphicFramePr>
        <p:xfrm>
          <a:off x="5268913" y="4613275"/>
          <a:ext cx="1189037" cy="339725"/>
        </p:xfrm>
        <a:graphic>
          <a:graphicData uri="http://schemas.openxmlformats.org/presentationml/2006/ole">
            <mc:AlternateContent xmlns:mc="http://schemas.openxmlformats.org/markup-compatibility/2006">
              <mc:Choice xmlns:v="urn:schemas-microsoft-com:vml" Requires="v">
                <p:oleObj spid="_x0000_s2502" name="Equation" r:id="rId34" imgW="621760" imgH="177646" progId="Equation.DSMT4">
                  <p:embed/>
                </p:oleObj>
              </mc:Choice>
              <mc:Fallback>
                <p:oleObj name="Equation" r:id="rId34" imgW="621760" imgH="177646" progId="Equation.DSMT4">
                  <p:embed/>
                  <p:pic>
                    <p:nvPicPr>
                      <p:cNvPr id="0" name="Picture 246"/>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5268913" y="4613275"/>
                        <a:ext cx="1189037" cy="33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69" name="Object 21"/>
          <p:cNvGraphicFramePr>
            <a:graphicFrameLocks noChangeAspect="1"/>
          </p:cNvGraphicFramePr>
          <p:nvPr/>
        </p:nvGraphicFramePr>
        <p:xfrm>
          <a:off x="5578475" y="4989513"/>
          <a:ext cx="679450" cy="339725"/>
        </p:xfrm>
        <a:graphic>
          <a:graphicData uri="http://schemas.openxmlformats.org/presentationml/2006/ole">
            <mc:AlternateContent xmlns:mc="http://schemas.openxmlformats.org/markup-compatibility/2006">
              <mc:Choice xmlns:v="urn:schemas-microsoft-com:vml" Requires="v">
                <p:oleObj spid="_x0000_s2503" name="Equation" r:id="rId36" imgW="355138" imgH="177569" progId="Equation.DSMT4">
                  <p:embed/>
                </p:oleObj>
              </mc:Choice>
              <mc:Fallback>
                <p:oleObj name="Equation" r:id="rId36" imgW="355138" imgH="177569" progId="Equation.DSMT4">
                  <p:embed/>
                  <p:pic>
                    <p:nvPicPr>
                      <p:cNvPr id="0" name="Picture 247"/>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5578475" y="4989513"/>
                        <a:ext cx="679450" cy="33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0" name="Object 22"/>
          <p:cNvGraphicFramePr>
            <a:graphicFrameLocks noChangeAspect="1"/>
          </p:cNvGraphicFramePr>
          <p:nvPr/>
        </p:nvGraphicFramePr>
        <p:xfrm>
          <a:off x="333375" y="5637213"/>
          <a:ext cx="1576388" cy="387350"/>
        </p:xfrm>
        <a:graphic>
          <a:graphicData uri="http://schemas.openxmlformats.org/presentationml/2006/ole">
            <mc:AlternateContent xmlns:mc="http://schemas.openxmlformats.org/markup-compatibility/2006">
              <mc:Choice xmlns:v="urn:schemas-microsoft-com:vml" Requires="v">
                <p:oleObj spid="_x0000_s2504" name="Equation" r:id="rId38" imgW="825500" imgH="203200" progId="Equation.DSMT4">
                  <p:embed/>
                </p:oleObj>
              </mc:Choice>
              <mc:Fallback>
                <p:oleObj name="Equation" r:id="rId38" imgW="825500" imgH="203200" progId="Equation.DSMT4">
                  <p:embed/>
                  <p:pic>
                    <p:nvPicPr>
                      <p:cNvPr id="0" name="Picture 248"/>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33375" y="5637213"/>
                        <a:ext cx="1576388"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1" name="Object 23"/>
          <p:cNvGraphicFramePr>
            <a:graphicFrameLocks noChangeAspect="1"/>
          </p:cNvGraphicFramePr>
          <p:nvPr/>
        </p:nvGraphicFramePr>
        <p:xfrm>
          <a:off x="106363" y="5949950"/>
          <a:ext cx="1795462" cy="484188"/>
        </p:xfrm>
        <a:graphic>
          <a:graphicData uri="http://schemas.openxmlformats.org/presentationml/2006/ole">
            <mc:AlternateContent xmlns:mc="http://schemas.openxmlformats.org/markup-compatibility/2006">
              <mc:Choice xmlns:v="urn:schemas-microsoft-com:vml" Requires="v">
                <p:oleObj spid="_x0000_s2505" name="Equation" r:id="rId39" imgW="939392" imgH="253890" progId="Equation.DSMT4">
                  <p:embed/>
                </p:oleObj>
              </mc:Choice>
              <mc:Fallback>
                <p:oleObj name="Equation" r:id="rId39" imgW="939392" imgH="253890" progId="Equation.DSMT4">
                  <p:embed/>
                  <p:pic>
                    <p:nvPicPr>
                      <p:cNvPr id="0" name="Picture 249"/>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106363" y="5949950"/>
                        <a:ext cx="1795462" cy="484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2" name="Object 24"/>
          <p:cNvGraphicFramePr>
            <a:graphicFrameLocks noChangeAspect="1"/>
          </p:cNvGraphicFramePr>
          <p:nvPr/>
        </p:nvGraphicFramePr>
        <p:xfrm>
          <a:off x="1074738" y="6402388"/>
          <a:ext cx="752475" cy="387350"/>
        </p:xfrm>
        <a:graphic>
          <a:graphicData uri="http://schemas.openxmlformats.org/presentationml/2006/ole">
            <mc:AlternateContent xmlns:mc="http://schemas.openxmlformats.org/markup-compatibility/2006">
              <mc:Choice xmlns:v="urn:schemas-microsoft-com:vml" Requires="v">
                <p:oleObj spid="_x0000_s2506" name="Equation" r:id="rId41" imgW="393529" imgH="203112" progId="Equation.DSMT4">
                  <p:embed/>
                </p:oleObj>
              </mc:Choice>
              <mc:Fallback>
                <p:oleObj name="Equation" r:id="rId41" imgW="393529" imgH="203112" progId="Equation.DSMT4">
                  <p:embed/>
                  <p:pic>
                    <p:nvPicPr>
                      <p:cNvPr id="0" name="Picture 250"/>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1074738" y="6402388"/>
                        <a:ext cx="752475"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3" name="Object 25"/>
          <p:cNvGraphicFramePr>
            <a:graphicFrameLocks noChangeAspect="1"/>
          </p:cNvGraphicFramePr>
          <p:nvPr/>
        </p:nvGraphicFramePr>
        <p:xfrm>
          <a:off x="2309813" y="5592763"/>
          <a:ext cx="1624012" cy="387350"/>
        </p:xfrm>
        <a:graphic>
          <a:graphicData uri="http://schemas.openxmlformats.org/presentationml/2006/ole">
            <mc:AlternateContent xmlns:mc="http://schemas.openxmlformats.org/markup-compatibility/2006">
              <mc:Choice xmlns:v="urn:schemas-microsoft-com:vml" Requires="v">
                <p:oleObj spid="_x0000_s2507" name="Equation" r:id="rId43" imgW="850531" imgH="203112" progId="Equation.DSMT4">
                  <p:embed/>
                </p:oleObj>
              </mc:Choice>
              <mc:Fallback>
                <p:oleObj name="Equation" r:id="rId43" imgW="850531" imgH="203112" progId="Equation.DSMT4">
                  <p:embed/>
                  <p:pic>
                    <p:nvPicPr>
                      <p:cNvPr id="0" name="Picture 251"/>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2309813" y="5592763"/>
                        <a:ext cx="1624012"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4" name="Object 26"/>
          <p:cNvGraphicFramePr>
            <a:graphicFrameLocks noChangeAspect="1"/>
          </p:cNvGraphicFramePr>
          <p:nvPr/>
        </p:nvGraphicFramePr>
        <p:xfrm>
          <a:off x="2416175" y="5978525"/>
          <a:ext cx="1552575" cy="338138"/>
        </p:xfrm>
        <a:graphic>
          <a:graphicData uri="http://schemas.openxmlformats.org/presentationml/2006/ole">
            <mc:AlternateContent xmlns:mc="http://schemas.openxmlformats.org/markup-compatibility/2006">
              <mc:Choice xmlns:v="urn:schemas-microsoft-com:vml" Requires="v">
                <p:oleObj spid="_x0000_s2508" name="Equation" r:id="rId45" imgW="812447" imgH="177723" progId="Equation.DSMT4">
                  <p:embed/>
                </p:oleObj>
              </mc:Choice>
              <mc:Fallback>
                <p:oleObj name="Equation" r:id="rId45" imgW="812447" imgH="177723" progId="Equation.DSMT4">
                  <p:embed/>
                  <p:pic>
                    <p:nvPicPr>
                      <p:cNvPr id="0" name="Picture 252"/>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2416175" y="5978525"/>
                        <a:ext cx="1552575" cy="3381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075" name="Object 27"/>
          <p:cNvGraphicFramePr>
            <a:graphicFrameLocks noChangeAspect="1"/>
          </p:cNvGraphicFramePr>
          <p:nvPr/>
        </p:nvGraphicFramePr>
        <p:xfrm>
          <a:off x="3244850" y="6402388"/>
          <a:ext cx="704850" cy="338137"/>
        </p:xfrm>
        <a:graphic>
          <a:graphicData uri="http://schemas.openxmlformats.org/presentationml/2006/ole">
            <mc:AlternateContent xmlns:mc="http://schemas.openxmlformats.org/markup-compatibility/2006">
              <mc:Choice xmlns:v="urn:schemas-microsoft-com:vml" Requires="v">
                <p:oleObj spid="_x0000_s2509" name="Equation" r:id="rId47" imgW="368140" imgH="177723" progId="Equation.DSMT4">
                  <p:embed/>
                </p:oleObj>
              </mc:Choice>
              <mc:Fallback>
                <p:oleObj name="Equation" r:id="rId47" imgW="368140" imgH="177723" progId="Equation.DSMT4">
                  <p:embed/>
                  <p:pic>
                    <p:nvPicPr>
                      <p:cNvPr id="0" name="Picture 253"/>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3244850" y="6402388"/>
                        <a:ext cx="704850" cy="33813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91" name="TextBox 43"/>
          <p:cNvSpPr txBox="1">
            <a:spLocks noChangeArrowheads="1"/>
          </p:cNvSpPr>
          <p:nvPr/>
        </p:nvSpPr>
        <p:spPr bwMode="auto">
          <a:xfrm>
            <a:off x="4668838" y="5608638"/>
            <a:ext cx="2882900"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400">
                <a:solidFill>
                  <a:srgbClr val="FF0000"/>
                </a:solidFill>
                <a:latin typeface="Century Schoolbook" pitchFamily="18" charset="0"/>
              </a:rPr>
              <a:t>The solutions is at </a:t>
            </a:r>
            <a:br>
              <a:rPr lang="en-CA" sz="2400">
                <a:solidFill>
                  <a:srgbClr val="FF0000"/>
                </a:solidFill>
                <a:latin typeface="Century Schoolbook" pitchFamily="18" charset="0"/>
              </a:rPr>
            </a:br>
            <a:r>
              <a:rPr lang="en-CA" sz="2400">
                <a:solidFill>
                  <a:srgbClr val="FF0000"/>
                </a:solidFill>
                <a:latin typeface="Century Schoolbook" pitchFamily="18" charset="0"/>
              </a:rPr>
              <a:t>(1, 2, 3)</a:t>
            </a:r>
          </a:p>
        </p:txBody>
      </p:sp>
      <p:sp>
        <p:nvSpPr>
          <p:cNvPr id="45" name="Oval 44"/>
          <p:cNvSpPr/>
          <p:nvPr/>
        </p:nvSpPr>
        <p:spPr>
          <a:xfrm>
            <a:off x="839788" y="4462463"/>
            <a:ext cx="285750" cy="4286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46" name="Oval 45"/>
          <p:cNvSpPr/>
          <p:nvPr/>
        </p:nvSpPr>
        <p:spPr>
          <a:xfrm>
            <a:off x="847725" y="4948238"/>
            <a:ext cx="285750" cy="4286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2077"/>
                                        </p:tgtEl>
                                        <p:attrNameLst>
                                          <p:attrName>style.visibility</p:attrName>
                                        </p:attrNameLst>
                                      </p:cBhvr>
                                      <p:to>
                                        <p:strVal val="visible"/>
                                      </p:to>
                                    </p:set>
                                    <p:animEffect transition="in" filter="blinds(horizontal)">
                                      <p:cBhvr>
                                        <p:cTn id="7" dur="500"/>
                                        <p:tgtEl>
                                          <p:spTgt spid="207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16"/>
                                        </p:tgtEl>
                                        <p:attrNameLst>
                                          <p:attrName>style.visibility</p:attrName>
                                        </p:attrNameLst>
                                      </p:cBhvr>
                                      <p:to>
                                        <p:strVal val="visible"/>
                                      </p:to>
                                    </p:set>
                                    <p:animEffect transition="in" filter="blinds(horizontal)">
                                      <p:cBhvr>
                                        <p:cTn id="12" dur="500"/>
                                        <p:tgtEl>
                                          <p:spTgt spid="1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17"/>
                                        </p:tgtEl>
                                        <p:attrNameLst>
                                          <p:attrName>style.visibility</p:attrName>
                                        </p:attrNameLst>
                                      </p:cBhvr>
                                      <p:to>
                                        <p:strVal val="visible"/>
                                      </p:to>
                                    </p:set>
                                    <p:animEffect transition="in" filter="blinds(horizontal)">
                                      <p:cBhvr>
                                        <p:cTn id="17" dur="500"/>
                                        <p:tgtEl>
                                          <p:spTgt spid="1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18"/>
                                        </p:tgtEl>
                                        <p:attrNameLst>
                                          <p:attrName>style.visibility</p:attrName>
                                        </p:attrNameLst>
                                      </p:cBhvr>
                                      <p:to>
                                        <p:strVal val="visible"/>
                                      </p:to>
                                    </p:set>
                                    <p:animEffect transition="in" filter="blinds(horizontal)">
                                      <p:cBhvr>
                                        <p:cTn id="22" dur="500"/>
                                        <p:tgtEl>
                                          <p:spTgt spid="18"/>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2078"/>
                                        </p:tgtEl>
                                        <p:attrNameLst>
                                          <p:attrName>style.visibility</p:attrName>
                                        </p:attrNameLst>
                                      </p:cBhvr>
                                      <p:to>
                                        <p:strVal val="visible"/>
                                      </p:to>
                                    </p:set>
                                    <p:animEffect transition="in" filter="blinds(horizontal)">
                                      <p:cBhvr>
                                        <p:cTn id="27" dur="500"/>
                                        <p:tgtEl>
                                          <p:spTgt spid="2078"/>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blinds(horizontal)">
                                      <p:cBhvr>
                                        <p:cTn id="32" dur="500"/>
                                        <p:tgtEl>
                                          <p:spTgt spid="10"/>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2054"/>
                                        </p:tgtEl>
                                        <p:attrNameLst>
                                          <p:attrName>style.visibility</p:attrName>
                                        </p:attrNameLst>
                                      </p:cBhvr>
                                      <p:to>
                                        <p:strVal val="visible"/>
                                      </p:to>
                                    </p:set>
                                    <p:animEffect transition="in" filter="blinds(horizontal)">
                                      <p:cBhvr>
                                        <p:cTn id="37" dur="500"/>
                                        <p:tgtEl>
                                          <p:spTgt spid="205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4"/>
                                        </p:tgtEl>
                                        <p:attrNameLst>
                                          <p:attrName>style.visibility</p:attrName>
                                        </p:attrNameLst>
                                      </p:cBhvr>
                                      <p:to>
                                        <p:strVal val="visible"/>
                                      </p:to>
                                    </p:set>
                                    <p:animEffect transition="in" filter="blinds(horizontal)">
                                      <p:cBhvr>
                                        <p:cTn id="42" dur="500"/>
                                        <p:tgtEl>
                                          <p:spTgt spid="4"/>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2055"/>
                                        </p:tgtEl>
                                        <p:attrNameLst>
                                          <p:attrName>style.visibility</p:attrName>
                                        </p:attrNameLst>
                                      </p:cBhvr>
                                      <p:to>
                                        <p:strVal val="visible"/>
                                      </p:to>
                                    </p:set>
                                    <p:animEffect transition="in" filter="blinds(horizontal)">
                                      <p:cBhvr>
                                        <p:cTn id="47" dur="500"/>
                                        <p:tgtEl>
                                          <p:spTgt spid="2055"/>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1030"/>
                                        </p:tgtEl>
                                        <p:attrNameLst>
                                          <p:attrName>style.visibility</p:attrName>
                                        </p:attrNameLst>
                                      </p:cBhvr>
                                      <p:to>
                                        <p:strVal val="visible"/>
                                      </p:to>
                                    </p:set>
                                    <p:animEffect transition="in" filter="blinds(horizontal)">
                                      <p:cBhvr>
                                        <p:cTn id="52" dur="500"/>
                                        <p:tgtEl>
                                          <p:spTgt spid="1030"/>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nodeType="clickEffect">
                                  <p:stCondLst>
                                    <p:cond delay="0"/>
                                  </p:stCondLst>
                                  <p:childTnLst>
                                    <p:set>
                                      <p:cBhvr>
                                        <p:cTn id="56" dur="1" fill="hold">
                                          <p:stCondLst>
                                            <p:cond delay="0"/>
                                          </p:stCondLst>
                                        </p:cTn>
                                        <p:tgtEl>
                                          <p:spTgt spid="2056"/>
                                        </p:tgtEl>
                                        <p:attrNameLst>
                                          <p:attrName>style.visibility</p:attrName>
                                        </p:attrNameLst>
                                      </p:cBhvr>
                                      <p:to>
                                        <p:strVal val="visible"/>
                                      </p:to>
                                    </p:set>
                                    <p:animEffect transition="in" filter="blinds(horizontal)">
                                      <p:cBhvr>
                                        <p:cTn id="57" dur="500"/>
                                        <p:tgtEl>
                                          <p:spTgt spid="2056"/>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2079"/>
                                        </p:tgtEl>
                                        <p:attrNameLst>
                                          <p:attrName>style.visibility</p:attrName>
                                        </p:attrNameLst>
                                      </p:cBhvr>
                                      <p:to>
                                        <p:strVal val="visible"/>
                                      </p:to>
                                    </p:set>
                                    <p:animEffect transition="in" filter="blinds(horizontal)">
                                      <p:cBhvr>
                                        <p:cTn id="62" dur="500"/>
                                        <p:tgtEl>
                                          <p:spTgt spid="2079"/>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2057"/>
                                        </p:tgtEl>
                                        <p:attrNameLst>
                                          <p:attrName>style.visibility</p:attrName>
                                        </p:attrNameLst>
                                      </p:cBhvr>
                                      <p:to>
                                        <p:strVal val="visible"/>
                                      </p:to>
                                    </p:set>
                                    <p:animEffect transition="in" filter="blinds(horizontal)">
                                      <p:cBhvr>
                                        <p:cTn id="67" dur="500"/>
                                        <p:tgtEl>
                                          <p:spTgt spid="2057"/>
                                        </p:tgtEl>
                                      </p:cBhvr>
                                    </p:animEffect>
                                  </p:childTnLst>
                                </p:cTn>
                              </p:par>
                              <p:par>
                                <p:cTn id="68" presetID="3" presetClass="entr" presetSubtype="10" fill="hold" nodeType="withEffect">
                                  <p:stCondLst>
                                    <p:cond delay="0"/>
                                  </p:stCondLst>
                                  <p:childTnLst>
                                    <p:set>
                                      <p:cBhvr>
                                        <p:cTn id="69" dur="1" fill="hold">
                                          <p:stCondLst>
                                            <p:cond delay="0"/>
                                          </p:stCondLst>
                                        </p:cTn>
                                        <p:tgtEl>
                                          <p:spTgt spid="2058"/>
                                        </p:tgtEl>
                                        <p:attrNameLst>
                                          <p:attrName>style.visibility</p:attrName>
                                        </p:attrNameLst>
                                      </p:cBhvr>
                                      <p:to>
                                        <p:strVal val="visible"/>
                                      </p:to>
                                    </p:set>
                                    <p:animEffect transition="in" filter="blinds(horizontal)">
                                      <p:cBhvr>
                                        <p:cTn id="70" dur="500"/>
                                        <p:tgtEl>
                                          <p:spTgt spid="2058"/>
                                        </p:tgtEl>
                                      </p:cBhvr>
                                    </p:animEffect>
                                  </p:childTnLst>
                                </p:cTn>
                              </p:par>
                              <p:par>
                                <p:cTn id="71" presetID="3" presetClass="entr" presetSubtype="10" fill="hold" nodeType="withEffect">
                                  <p:stCondLst>
                                    <p:cond delay="0"/>
                                  </p:stCondLst>
                                  <p:childTnLst>
                                    <p:set>
                                      <p:cBhvr>
                                        <p:cTn id="72" dur="1" fill="hold">
                                          <p:stCondLst>
                                            <p:cond delay="0"/>
                                          </p:stCondLst>
                                        </p:cTn>
                                        <p:tgtEl>
                                          <p:spTgt spid="2059"/>
                                        </p:tgtEl>
                                        <p:attrNameLst>
                                          <p:attrName>style.visibility</p:attrName>
                                        </p:attrNameLst>
                                      </p:cBhvr>
                                      <p:to>
                                        <p:strVal val="visible"/>
                                      </p:to>
                                    </p:set>
                                    <p:animEffect transition="in" filter="blinds(horizontal)">
                                      <p:cBhvr>
                                        <p:cTn id="73" dur="500"/>
                                        <p:tgtEl>
                                          <p:spTgt spid="2059"/>
                                        </p:tgtEl>
                                      </p:cBhvr>
                                    </p:animEffect>
                                  </p:childTnLst>
                                </p:cTn>
                              </p:par>
                            </p:childTnLst>
                          </p:cTn>
                        </p:par>
                      </p:childTnLst>
                    </p:cTn>
                  </p:par>
                  <p:par>
                    <p:cTn id="74" fill="hold" nodeType="clickPar">
                      <p:stCondLst>
                        <p:cond delay="indefinite"/>
                      </p:stCondLst>
                      <p:childTnLst>
                        <p:par>
                          <p:cTn id="75" fill="hold" nodeType="withGroup">
                            <p:stCondLst>
                              <p:cond delay="0"/>
                            </p:stCondLst>
                            <p:childTnLst>
                              <p:par>
                                <p:cTn id="76" presetID="3" presetClass="entr" presetSubtype="10" fill="hold" nodeType="clickEffect">
                                  <p:stCondLst>
                                    <p:cond delay="0"/>
                                  </p:stCondLst>
                                  <p:childTnLst>
                                    <p:set>
                                      <p:cBhvr>
                                        <p:cTn id="77" dur="1" fill="hold">
                                          <p:stCondLst>
                                            <p:cond delay="0"/>
                                          </p:stCondLst>
                                        </p:cTn>
                                        <p:tgtEl>
                                          <p:spTgt spid="23"/>
                                        </p:tgtEl>
                                        <p:attrNameLst>
                                          <p:attrName>style.visibility</p:attrName>
                                        </p:attrNameLst>
                                      </p:cBhvr>
                                      <p:to>
                                        <p:strVal val="visible"/>
                                      </p:to>
                                    </p:set>
                                    <p:animEffect transition="in" filter="blinds(horizontal)">
                                      <p:cBhvr>
                                        <p:cTn id="78" dur="500"/>
                                        <p:tgtEl>
                                          <p:spTgt spid="23"/>
                                        </p:tgtEl>
                                      </p:cBhvr>
                                    </p:animEffect>
                                  </p:childTnLst>
                                </p:cTn>
                              </p:par>
                              <p:par>
                                <p:cTn id="79" presetID="3" presetClass="entr" presetSubtype="10" fill="hold" nodeType="withEffect">
                                  <p:stCondLst>
                                    <p:cond delay="0"/>
                                  </p:stCondLst>
                                  <p:childTnLst>
                                    <p:set>
                                      <p:cBhvr>
                                        <p:cTn id="80" dur="1" fill="hold">
                                          <p:stCondLst>
                                            <p:cond delay="0"/>
                                          </p:stCondLst>
                                        </p:cTn>
                                        <p:tgtEl>
                                          <p:spTgt spid="22"/>
                                        </p:tgtEl>
                                        <p:attrNameLst>
                                          <p:attrName>style.visibility</p:attrName>
                                        </p:attrNameLst>
                                      </p:cBhvr>
                                      <p:to>
                                        <p:strVal val="visible"/>
                                      </p:to>
                                    </p:set>
                                    <p:animEffect transition="in" filter="blinds(horizontal)">
                                      <p:cBhvr>
                                        <p:cTn id="81" dur="500"/>
                                        <p:tgtEl>
                                          <p:spTgt spid="22"/>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3" presetClass="entr" presetSubtype="10" fill="hold" nodeType="clickEffect">
                                  <p:stCondLst>
                                    <p:cond delay="0"/>
                                  </p:stCondLst>
                                  <p:childTnLst>
                                    <p:set>
                                      <p:cBhvr>
                                        <p:cTn id="85" dur="1" fill="hold">
                                          <p:stCondLst>
                                            <p:cond delay="0"/>
                                          </p:stCondLst>
                                        </p:cTn>
                                        <p:tgtEl>
                                          <p:spTgt spid="2060"/>
                                        </p:tgtEl>
                                        <p:attrNameLst>
                                          <p:attrName>style.visibility</p:attrName>
                                        </p:attrNameLst>
                                      </p:cBhvr>
                                      <p:to>
                                        <p:strVal val="visible"/>
                                      </p:to>
                                    </p:set>
                                    <p:animEffect transition="in" filter="blinds(horizontal)">
                                      <p:cBhvr>
                                        <p:cTn id="86" dur="500"/>
                                        <p:tgtEl>
                                          <p:spTgt spid="2060"/>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3" presetClass="entr" presetSubtype="10" fill="hold" nodeType="clickEffect">
                                  <p:stCondLst>
                                    <p:cond delay="0"/>
                                  </p:stCondLst>
                                  <p:childTnLst>
                                    <p:set>
                                      <p:cBhvr>
                                        <p:cTn id="90" dur="1" fill="hold">
                                          <p:stCondLst>
                                            <p:cond delay="0"/>
                                          </p:stCondLst>
                                        </p:cTn>
                                        <p:tgtEl>
                                          <p:spTgt spid="25"/>
                                        </p:tgtEl>
                                        <p:attrNameLst>
                                          <p:attrName>style.visibility</p:attrName>
                                        </p:attrNameLst>
                                      </p:cBhvr>
                                      <p:to>
                                        <p:strVal val="visible"/>
                                      </p:to>
                                    </p:set>
                                    <p:animEffect transition="in" filter="blinds(horizontal)">
                                      <p:cBhvr>
                                        <p:cTn id="91" dur="500"/>
                                        <p:tgtEl>
                                          <p:spTgt spid="25"/>
                                        </p:tgtEl>
                                      </p:cBhvr>
                                    </p:animEffect>
                                  </p:childTnLst>
                                </p:cTn>
                              </p:par>
                              <p:par>
                                <p:cTn id="92" presetID="3" presetClass="entr" presetSubtype="10" fill="hold" nodeType="withEffect">
                                  <p:stCondLst>
                                    <p:cond delay="0"/>
                                  </p:stCondLst>
                                  <p:childTnLst>
                                    <p:set>
                                      <p:cBhvr>
                                        <p:cTn id="93" dur="1" fill="hold">
                                          <p:stCondLst>
                                            <p:cond delay="0"/>
                                          </p:stCondLst>
                                        </p:cTn>
                                        <p:tgtEl>
                                          <p:spTgt spid="24"/>
                                        </p:tgtEl>
                                        <p:attrNameLst>
                                          <p:attrName>style.visibility</p:attrName>
                                        </p:attrNameLst>
                                      </p:cBhvr>
                                      <p:to>
                                        <p:strVal val="visible"/>
                                      </p:to>
                                    </p:set>
                                    <p:animEffect transition="in" filter="blinds(horizontal)">
                                      <p:cBhvr>
                                        <p:cTn id="94" dur="500"/>
                                        <p:tgtEl>
                                          <p:spTgt spid="24"/>
                                        </p:tgtEl>
                                      </p:cBhvr>
                                    </p:animEffect>
                                  </p:childTnLst>
                                </p:cTn>
                              </p:par>
                            </p:childTnLst>
                          </p:cTn>
                        </p:par>
                      </p:childTnLst>
                    </p:cTn>
                  </p:par>
                  <p:par>
                    <p:cTn id="95" fill="hold" nodeType="clickPar">
                      <p:stCondLst>
                        <p:cond delay="indefinite"/>
                      </p:stCondLst>
                      <p:childTnLst>
                        <p:par>
                          <p:cTn id="96" fill="hold" nodeType="withGroup">
                            <p:stCondLst>
                              <p:cond delay="0"/>
                            </p:stCondLst>
                            <p:childTnLst>
                              <p:par>
                                <p:cTn id="97" presetID="3" presetClass="entr" presetSubtype="10" fill="hold" nodeType="clickEffect">
                                  <p:stCondLst>
                                    <p:cond delay="0"/>
                                  </p:stCondLst>
                                  <p:childTnLst>
                                    <p:set>
                                      <p:cBhvr>
                                        <p:cTn id="98" dur="1" fill="hold">
                                          <p:stCondLst>
                                            <p:cond delay="0"/>
                                          </p:stCondLst>
                                        </p:cTn>
                                        <p:tgtEl>
                                          <p:spTgt spid="2061"/>
                                        </p:tgtEl>
                                        <p:attrNameLst>
                                          <p:attrName>style.visibility</p:attrName>
                                        </p:attrNameLst>
                                      </p:cBhvr>
                                      <p:to>
                                        <p:strVal val="visible"/>
                                      </p:to>
                                    </p:set>
                                    <p:animEffect transition="in" filter="blinds(horizontal)">
                                      <p:cBhvr>
                                        <p:cTn id="99" dur="500"/>
                                        <p:tgtEl>
                                          <p:spTgt spid="2061"/>
                                        </p:tgtEl>
                                      </p:cBhvr>
                                    </p:animEffect>
                                  </p:childTnLst>
                                </p:cTn>
                              </p:par>
                            </p:childTnLst>
                          </p:cTn>
                        </p:par>
                      </p:childTnLst>
                    </p:cTn>
                  </p:par>
                  <p:par>
                    <p:cTn id="100" fill="hold" nodeType="clickPar">
                      <p:stCondLst>
                        <p:cond delay="indefinite"/>
                      </p:stCondLst>
                      <p:childTnLst>
                        <p:par>
                          <p:cTn id="101" fill="hold" nodeType="withGroup">
                            <p:stCondLst>
                              <p:cond delay="0"/>
                            </p:stCondLst>
                            <p:childTnLst>
                              <p:par>
                                <p:cTn id="102" presetID="3" presetClass="entr" presetSubtype="10" fill="hold" grpId="0" nodeType="clickEffect">
                                  <p:stCondLst>
                                    <p:cond delay="0"/>
                                  </p:stCondLst>
                                  <p:childTnLst>
                                    <p:set>
                                      <p:cBhvr>
                                        <p:cTn id="103" dur="1" fill="hold">
                                          <p:stCondLst>
                                            <p:cond delay="0"/>
                                          </p:stCondLst>
                                        </p:cTn>
                                        <p:tgtEl>
                                          <p:spTgt spid="2080"/>
                                        </p:tgtEl>
                                        <p:attrNameLst>
                                          <p:attrName>style.visibility</p:attrName>
                                        </p:attrNameLst>
                                      </p:cBhvr>
                                      <p:to>
                                        <p:strVal val="visible"/>
                                      </p:to>
                                    </p:set>
                                    <p:animEffect transition="in" filter="blinds(horizontal)">
                                      <p:cBhvr>
                                        <p:cTn id="104" dur="500"/>
                                        <p:tgtEl>
                                          <p:spTgt spid="2080"/>
                                        </p:tgtEl>
                                      </p:cBhvr>
                                    </p:animEffec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3" presetClass="entr" presetSubtype="10" fill="hold" nodeType="clickEffect">
                                  <p:stCondLst>
                                    <p:cond delay="0"/>
                                  </p:stCondLst>
                                  <p:childTnLst>
                                    <p:set>
                                      <p:cBhvr>
                                        <p:cTn id="108" dur="1" fill="hold">
                                          <p:stCondLst>
                                            <p:cond delay="0"/>
                                          </p:stCondLst>
                                        </p:cTn>
                                        <p:tgtEl>
                                          <p:spTgt spid="2062"/>
                                        </p:tgtEl>
                                        <p:attrNameLst>
                                          <p:attrName>style.visibility</p:attrName>
                                        </p:attrNameLst>
                                      </p:cBhvr>
                                      <p:to>
                                        <p:strVal val="visible"/>
                                      </p:to>
                                    </p:set>
                                    <p:animEffect transition="in" filter="blinds(horizontal)">
                                      <p:cBhvr>
                                        <p:cTn id="109" dur="500"/>
                                        <p:tgtEl>
                                          <p:spTgt spid="2062"/>
                                        </p:tgtEl>
                                      </p:cBhvr>
                                    </p:animEffect>
                                  </p:childTnLst>
                                </p:cTn>
                              </p:par>
                              <p:par>
                                <p:cTn id="110" presetID="3" presetClass="entr" presetSubtype="10" fill="hold" nodeType="withEffect">
                                  <p:stCondLst>
                                    <p:cond delay="0"/>
                                  </p:stCondLst>
                                  <p:childTnLst>
                                    <p:set>
                                      <p:cBhvr>
                                        <p:cTn id="111" dur="1" fill="hold">
                                          <p:stCondLst>
                                            <p:cond delay="0"/>
                                          </p:stCondLst>
                                        </p:cTn>
                                        <p:tgtEl>
                                          <p:spTgt spid="2063"/>
                                        </p:tgtEl>
                                        <p:attrNameLst>
                                          <p:attrName>style.visibility</p:attrName>
                                        </p:attrNameLst>
                                      </p:cBhvr>
                                      <p:to>
                                        <p:strVal val="visible"/>
                                      </p:to>
                                    </p:set>
                                    <p:animEffect transition="in" filter="blinds(horizontal)">
                                      <p:cBhvr>
                                        <p:cTn id="112" dur="500"/>
                                        <p:tgtEl>
                                          <p:spTgt spid="2063"/>
                                        </p:tgtEl>
                                      </p:cBhvr>
                                    </p:animEffect>
                                  </p:childTnLst>
                                </p:cTn>
                              </p:par>
                            </p:childTnLst>
                          </p:cTn>
                        </p:par>
                      </p:childTnLst>
                    </p:cTn>
                  </p:par>
                  <p:par>
                    <p:cTn id="113" fill="hold" nodeType="clickPar">
                      <p:stCondLst>
                        <p:cond delay="indefinite"/>
                      </p:stCondLst>
                      <p:childTnLst>
                        <p:par>
                          <p:cTn id="114" fill="hold" nodeType="withGroup">
                            <p:stCondLst>
                              <p:cond delay="0"/>
                            </p:stCondLst>
                            <p:childTnLst>
                              <p:par>
                                <p:cTn id="115" presetID="3" presetClass="entr" presetSubtype="10" fill="hold" grpId="0" nodeType="clickEffect">
                                  <p:stCondLst>
                                    <p:cond delay="0"/>
                                  </p:stCondLst>
                                  <p:childTnLst>
                                    <p:set>
                                      <p:cBhvr>
                                        <p:cTn id="116" dur="1" fill="hold">
                                          <p:stCondLst>
                                            <p:cond delay="0"/>
                                          </p:stCondLst>
                                        </p:cTn>
                                        <p:tgtEl>
                                          <p:spTgt spid="45"/>
                                        </p:tgtEl>
                                        <p:attrNameLst>
                                          <p:attrName>style.visibility</p:attrName>
                                        </p:attrNameLst>
                                      </p:cBhvr>
                                      <p:to>
                                        <p:strVal val="visible"/>
                                      </p:to>
                                    </p:set>
                                    <p:animEffect transition="in" filter="blinds(horizontal)">
                                      <p:cBhvr>
                                        <p:cTn id="117" dur="500"/>
                                        <p:tgtEl>
                                          <p:spTgt spid="45"/>
                                        </p:tgtEl>
                                      </p:cBhvr>
                                    </p:animEffect>
                                  </p:childTnLst>
                                </p:cTn>
                              </p:par>
                            </p:childTnLst>
                          </p:cTn>
                        </p:par>
                      </p:childTnLst>
                    </p:cTn>
                  </p:par>
                  <p:par>
                    <p:cTn id="118" fill="hold" nodeType="clickPar">
                      <p:stCondLst>
                        <p:cond delay="indefinite"/>
                      </p:stCondLst>
                      <p:childTnLst>
                        <p:par>
                          <p:cTn id="119" fill="hold" nodeType="withGroup">
                            <p:stCondLst>
                              <p:cond delay="0"/>
                            </p:stCondLst>
                            <p:childTnLst>
                              <p:par>
                                <p:cTn id="120" presetID="3" presetClass="entr" presetSubtype="10" fill="hold" grpId="0" nodeType="clickEffect">
                                  <p:stCondLst>
                                    <p:cond delay="0"/>
                                  </p:stCondLst>
                                  <p:childTnLst>
                                    <p:set>
                                      <p:cBhvr>
                                        <p:cTn id="121" dur="1" fill="hold">
                                          <p:stCondLst>
                                            <p:cond delay="0"/>
                                          </p:stCondLst>
                                        </p:cTn>
                                        <p:tgtEl>
                                          <p:spTgt spid="46"/>
                                        </p:tgtEl>
                                        <p:attrNameLst>
                                          <p:attrName>style.visibility</p:attrName>
                                        </p:attrNameLst>
                                      </p:cBhvr>
                                      <p:to>
                                        <p:strVal val="visible"/>
                                      </p:to>
                                    </p:set>
                                    <p:animEffect transition="in" filter="blinds(horizontal)">
                                      <p:cBhvr>
                                        <p:cTn id="122" dur="500"/>
                                        <p:tgtEl>
                                          <p:spTgt spid="46"/>
                                        </p:tgtEl>
                                      </p:cBhvr>
                                    </p:animEffect>
                                  </p:childTnLst>
                                </p:cTn>
                              </p:par>
                            </p:childTnLst>
                          </p:cTn>
                        </p:par>
                      </p:childTnLst>
                    </p:cTn>
                  </p:par>
                  <p:par>
                    <p:cTn id="123" fill="hold" nodeType="clickPar">
                      <p:stCondLst>
                        <p:cond delay="indefinite"/>
                      </p:stCondLst>
                      <p:childTnLst>
                        <p:par>
                          <p:cTn id="124" fill="hold" nodeType="withGroup">
                            <p:stCondLst>
                              <p:cond delay="0"/>
                            </p:stCondLst>
                            <p:childTnLst>
                              <p:par>
                                <p:cTn id="125" presetID="3" presetClass="entr" presetSubtype="10" fill="hold" nodeType="clickEffect">
                                  <p:stCondLst>
                                    <p:cond delay="0"/>
                                  </p:stCondLst>
                                  <p:childTnLst>
                                    <p:set>
                                      <p:cBhvr>
                                        <p:cTn id="126" dur="1" fill="hold">
                                          <p:stCondLst>
                                            <p:cond delay="0"/>
                                          </p:stCondLst>
                                        </p:cTn>
                                        <p:tgtEl>
                                          <p:spTgt spid="11"/>
                                        </p:tgtEl>
                                        <p:attrNameLst>
                                          <p:attrName>style.visibility</p:attrName>
                                        </p:attrNameLst>
                                      </p:cBhvr>
                                      <p:to>
                                        <p:strVal val="visible"/>
                                      </p:to>
                                    </p:set>
                                    <p:animEffect transition="in" filter="blinds(horizontal)">
                                      <p:cBhvr>
                                        <p:cTn id="127" dur="500"/>
                                        <p:tgtEl>
                                          <p:spTgt spid="11"/>
                                        </p:tgtEl>
                                      </p:cBhvr>
                                    </p:animEffect>
                                  </p:childTnLst>
                                </p:cTn>
                              </p:par>
                            </p:childTnLst>
                          </p:cTn>
                        </p:par>
                      </p:childTnLst>
                    </p:cTn>
                  </p:par>
                  <p:par>
                    <p:cTn id="128" fill="hold" nodeType="clickPar">
                      <p:stCondLst>
                        <p:cond delay="indefinite"/>
                      </p:stCondLst>
                      <p:childTnLst>
                        <p:par>
                          <p:cTn id="129" fill="hold" nodeType="withGroup">
                            <p:stCondLst>
                              <p:cond delay="0"/>
                            </p:stCondLst>
                            <p:childTnLst>
                              <p:par>
                                <p:cTn id="130" presetID="3" presetClass="entr" presetSubtype="10" fill="hold" nodeType="clickEffect">
                                  <p:stCondLst>
                                    <p:cond delay="0"/>
                                  </p:stCondLst>
                                  <p:childTnLst>
                                    <p:set>
                                      <p:cBhvr>
                                        <p:cTn id="131" dur="1" fill="hold">
                                          <p:stCondLst>
                                            <p:cond delay="0"/>
                                          </p:stCondLst>
                                        </p:cTn>
                                        <p:tgtEl>
                                          <p:spTgt spid="2066"/>
                                        </p:tgtEl>
                                        <p:attrNameLst>
                                          <p:attrName>style.visibility</p:attrName>
                                        </p:attrNameLst>
                                      </p:cBhvr>
                                      <p:to>
                                        <p:strVal val="visible"/>
                                      </p:to>
                                    </p:set>
                                    <p:animEffect transition="in" filter="blinds(horizontal)">
                                      <p:cBhvr>
                                        <p:cTn id="132" dur="500"/>
                                        <p:tgtEl>
                                          <p:spTgt spid="2066"/>
                                        </p:tgtEl>
                                      </p:cBhvr>
                                    </p:animEffect>
                                  </p:childTnLst>
                                </p:cTn>
                              </p:par>
                            </p:childTnLst>
                          </p:cTn>
                        </p:par>
                      </p:childTnLst>
                    </p:cTn>
                  </p:par>
                  <p:par>
                    <p:cTn id="133" fill="hold" nodeType="clickPar">
                      <p:stCondLst>
                        <p:cond delay="indefinite"/>
                      </p:stCondLst>
                      <p:childTnLst>
                        <p:par>
                          <p:cTn id="134" fill="hold" nodeType="withGroup">
                            <p:stCondLst>
                              <p:cond delay="0"/>
                            </p:stCondLst>
                            <p:childTnLst>
                              <p:par>
                                <p:cTn id="135" presetID="3" presetClass="entr" presetSubtype="10" fill="hold" nodeType="clickEffect">
                                  <p:stCondLst>
                                    <p:cond delay="0"/>
                                  </p:stCondLst>
                                  <p:childTnLst>
                                    <p:set>
                                      <p:cBhvr>
                                        <p:cTn id="136" dur="1" fill="hold">
                                          <p:stCondLst>
                                            <p:cond delay="0"/>
                                          </p:stCondLst>
                                        </p:cTn>
                                        <p:tgtEl>
                                          <p:spTgt spid="12"/>
                                        </p:tgtEl>
                                        <p:attrNameLst>
                                          <p:attrName>style.visibility</p:attrName>
                                        </p:attrNameLst>
                                      </p:cBhvr>
                                      <p:to>
                                        <p:strVal val="visible"/>
                                      </p:to>
                                    </p:set>
                                    <p:animEffect transition="in" filter="blinds(horizontal)">
                                      <p:cBhvr>
                                        <p:cTn id="137" dur="500"/>
                                        <p:tgtEl>
                                          <p:spTgt spid="12"/>
                                        </p:tgtEl>
                                      </p:cBhvr>
                                    </p:animEffect>
                                  </p:childTnLst>
                                </p:cTn>
                              </p:par>
                            </p:childTnLst>
                          </p:cTn>
                        </p:par>
                      </p:childTnLst>
                    </p:cTn>
                  </p:par>
                  <p:par>
                    <p:cTn id="138" fill="hold" nodeType="clickPar">
                      <p:stCondLst>
                        <p:cond delay="indefinite"/>
                      </p:stCondLst>
                      <p:childTnLst>
                        <p:par>
                          <p:cTn id="139" fill="hold" nodeType="withGroup">
                            <p:stCondLst>
                              <p:cond delay="0"/>
                            </p:stCondLst>
                            <p:childTnLst>
                              <p:par>
                                <p:cTn id="140" presetID="3" presetClass="entr" presetSubtype="10" fill="hold" nodeType="clickEffect">
                                  <p:stCondLst>
                                    <p:cond delay="0"/>
                                  </p:stCondLst>
                                  <p:childTnLst>
                                    <p:set>
                                      <p:cBhvr>
                                        <p:cTn id="141" dur="1" fill="hold">
                                          <p:stCondLst>
                                            <p:cond delay="0"/>
                                          </p:stCondLst>
                                        </p:cTn>
                                        <p:tgtEl>
                                          <p:spTgt spid="2067"/>
                                        </p:tgtEl>
                                        <p:attrNameLst>
                                          <p:attrName>style.visibility</p:attrName>
                                        </p:attrNameLst>
                                      </p:cBhvr>
                                      <p:to>
                                        <p:strVal val="visible"/>
                                      </p:to>
                                    </p:set>
                                    <p:animEffect transition="in" filter="blinds(horizontal)">
                                      <p:cBhvr>
                                        <p:cTn id="142" dur="500"/>
                                        <p:tgtEl>
                                          <p:spTgt spid="2067"/>
                                        </p:tgtEl>
                                      </p:cBhvr>
                                    </p:animEffect>
                                  </p:childTnLst>
                                </p:cTn>
                              </p:par>
                            </p:childTnLst>
                          </p:cTn>
                        </p:par>
                      </p:childTnLst>
                    </p:cTn>
                  </p:par>
                  <p:par>
                    <p:cTn id="143" fill="hold" nodeType="clickPar">
                      <p:stCondLst>
                        <p:cond delay="indefinite"/>
                      </p:stCondLst>
                      <p:childTnLst>
                        <p:par>
                          <p:cTn id="144" fill="hold" nodeType="withGroup">
                            <p:stCondLst>
                              <p:cond delay="0"/>
                            </p:stCondLst>
                            <p:childTnLst>
                              <p:par>
                                <p:cTn id="145" presetID="3" presetClass="entr" presetSubtype="10" fill="hold" nodeType="clickEffect">
                                  <p:stCondLst>
                                    <p:cond delay="0"/>
                                  </p:stCondLst>
                                  <p:childTnLst>
                                    <p:set>
                                      <p:cBhvr>
                                        <p:cTn id="146" dur="1" fill="hold">
                                          <p:stCondLst>
                                            <p:cond delay="0"/>
                                          </p:stCondLst>
                                        </p:cTn>
                                        <p:tgtEl>
                                          <p:spTgt spid="35"/>
                                        </p:tgtEl>
                                        <p:attrNameLst>
                                          <p:attrName>style.visibility</p:attrName>
                                        </p:attrNameLst>
                                      </p:cBhvr>
                                      <p:to>
                                        <p:strVal val="visible"/>
                                      </p:to>
                                    </p:set>
                                    <p:animEffect transition="in" filter="blinds(horizontal)">
                                      <p:cBhvr>
                                        <p:cTn id="147" dur="500"/>
                                        <p:tgtEl>
                                          <p:spTgt spid="35"/>
                                        </p:tgtEl>
                                      </p:cBhvr>
                                    </p:animEffect>
                                  </p:childTnLst>
                                </p:cTn>
                              </p:par>
                              <p:par>
                                <p:cTn id="148" presetID="3" presetClass="entr" presetSubtype="10" fill="hold" nodeType="withEffect">
                                  <p:stCondLst>
                                    <p:cond delay="0"/>
                                  </p:stCondLst>
                                  <p:childTnLst>
                                    <p:set>
                                      <p:cBhvr>
                                        <p:cTn id="149" dur="1" fill="hold">
                                          <p:stCondLst>
                                            <p:cond delay="0"/>
                                          </p:stCondLst>
                                        </p:cTn>
                                        <p:tgtEl>
                                          <p:spTgt spid="34"/>
                                        </p:tgtEl>
                                        <p:attrNameLst>
                                          <p:attrName>style.visibility</p:attrName>
                                        </p:attrNameLst>
                                      </p:cBhvr>
                                      <p:to>
                                        <p:strVal val="visible"/>
                                      </p:to>
                                    </p:set>
                                    <p:animEffect transition="in" filter="blinds(horizontal)">
                                      <p:cBhvr>
                                        <p:cTn id="150" dur="500"/>
                                        <p:tgtEl>
                                          <p:spTgt spid="34"/>
                                        </p:tgtEl>
                                      </p:cBhvr>
                                    </p:animEffect>
                                  </p:childTnLst>
                                </p:cTn>
                              </p:par>
                            </p:childTnLst>
                          </p:cTn>
                        </p:par>
                      </p:childTnLst>
                    </p:cTn>
                  </p:par>
                  <p:par>
                    <p:cTn id="151" fill="hold" nodeType="clickPar">
                      <p:stCondLst>
                        <p:cond delay="indefinite"/>
                      </p:stCondLst>
                      <p:childTnLst>
                        <p:par>
                          <p:cTn id="152" fill="hold" nodeType="withGroup">
                            <p:stCondLst>
                              <p:cond delay="0"/>
                            </p:stCondLst>
                            <p:childTnLst>
                              <p:par>
                                <p:cTn id="153" presetID="3" presetClass="entr" presetSubtype="10" fill="hold" nodeType="clickEffect">
                                  <p:stCondLst>
                                    <p:cond delay="0"/>
                                  </p:stCondLst>
                                  <p:childTnLst>
                                    <p:set>
                                      <p:cBhvr>
                                        <p:cTn id="154" dur="1" fill="hold">
                                          <p:stCondLst>
                                            <p:cond delay="0"/>
                                          </p:stCondLst>
                                        </p:cTn>
                                        <p:tgtEl>
                                          <p:spTgt spid="2068"/>
                                        </p:tgtEl>
                                        <p:attrNameLst>
                                          <p:attrName>style.visibility</p:attrName>
                                        </p:attrNameLst>
                                      </p:cBhvr>
                                      <p:to>
                                        <p:strVal val="visible"/>
                                      </p:to>
                                    </p:set>
                                    <p:animEffect transition="in" filter="blinds(horizontal)">
                                      <p:cBhvr>
                                        <p:cTn id="155" dur="500"/>
                                        <p:tgtEl>
                                          <p:spTgt spid="2068"/>
                                        </p:tgtEl>
                                      </p:cBhvr>
                                    </p:animEffect>
                                  </p:childTnLst>
                                </p:cTn>
                              </p:par>
                            </p:childTnLst>
                          </p:cTn>
                        </p:par>
                      </p:childTnLst>
                    </p:cTn>
                  </p:par>
                  <p:par>
                    <p:cTn id="156" fill="hold" nodeType="clickPar">
                      <p:stCondLst>
                        <p:cond delay="indefinite"/>
                      </p:stCondLst>
                      <p:childTnLst>
                        <p:par>
                          <p:cTn id="157" fill="hold" nodeType="withGroup">
                            <p:stCondLst>
                              <p:cond delay="0"/>
                            </p:stCondLst>
                            <p:childTnLst>
                              <p:par>
                                <p:cTn id="158" presetID="3" presetClass="entr" presetSubtype="10" fill="hold" nodeType="clickEffect">
                                  <p:stCondLst>
                                    <p:cond delay="0"/>
                                  </p:stCondLst>
                                  <p:childTnLst>
                                    <p:set>
                                      <p:cBhvr>
                                        <p:cTn id="159" dur="1" fill="hold">
                                          <p:stCondLst>
                                            <p:cond delay="0"/>
                                          </p:stCondLst>
                                        </p:cTn>
                                        <p:tgtEl>
                                          <p:spTgt spid="2069"/>
                                        </p:tgtEl>
                                        <p:attrNameLst>
                                          <p:attrName>style.visibility</p:attrName>
                                        </p:attrNameLst>
                                      </p:cBhvr>
                                      <p:to>
                                        <p:strVal val="visible"/>
                                      </p:to>
                                    </p:set>
                                    <p:animEffect transition="in" filter="blinds(horizontal)">
                                      <p:cBhvr>
                                        <p:cTn id="160" dur="500"/>
                                        <p:tgtEl>
                                          <p:spTgt spid="2069"/>
                                        </p:tgtEl>
                                      </p:cBhvr>
                                    </p:animEffect>
                                  </p:childTnLst>
                                </p:cTn>
                              </p:par>
                            </p:childTnLst>
                          </p:cTn>
                        </p:par>
                      </p:childTnLst>
                    </p:cTn>
                  </p:par>
                  <p:par>
                    <p:cTn id="161" fill="hold" nodeType="clickPar">
                      <p:stCondLst>
                        <p:cond delay="indefinite"/>
                      </p:stCondLst>
                      <p:childTnLst>
                        <p:par>
                          <p:cTn id="162" fill="hold" nodeType="withGroup">
                            <p:stCondLst>
                              <p:cond delay="0"/>
                            </p:stCondLst>
                            <p:childTnLst>
                              <p:par>
                                <p:cTn id="163" presetID="3" presetClass="entr" presetSubtype="10" fill="hold" grpId="0" nodeType="clickEffect">
                                  <p:stCondLst>
                                    <p:cond delay="0"/>
                                  </p:stCondLst>
                                  <p:childTnLst>
                                    <p:set>
                                      <p:cBhvr>
                                        <p:cTn id="164" dur="1" fill="hold">
                                          <p:stCondLst>
                                            <p:cond delay="0"/>
                                          </p:stCondLst>
                                        </p:cTn>
                                        <p:tgtEl>
                                          <p:spTgt spid="2081"/>
                                        </p:tgtEl>
                                        <p:attrNameLst>
                                          <p:attrName>style.visibility</p:attrName>
                                        </p:attrNameLst>
                                      </p:cBhvr>
                                      <p:to>
                                        <p:strVal val="visible"/>
                                      </p:to>
                                    </p:set>
                                    <p:animEffect transition="in" filter="blinds(horizontal)">
                                      <p:cBhvr>
                                        <p:cTn id="165" dur="500"/>
                                        <p:tgtEl>
                                          <p:spTgt spid="2081"/>
                                        </p:tgtEl>
                                      </p:cBhvr>
                                    </p:animEffect>
                                  </p:childTnLst>
                                </p:cTn>
                              </p:par>
                            </p:childTnLst>
                          </p:cTn>
                        </p:par>
                      </p:childTnLst>
                    </p:cTn>
                  </p:par>
                  <p:par>
                    <p:cTn id="166" fill="hold" nodeType="clickPar">
                      <p:stCondLst>
                        <p:cond delay="indefinite"/>
                      </p:stCondLst>
                      <p:childTnLst>
                        <p:par>
                          <p:cTn id="167" fill="hold" nodeType="withGroup">
                            <p:stCondLst>
                              <p:cond delay="0"/>
                            </p:stCondLst>
                            <p:childTnLst>
                              <p:par>
                                <p:cTn id="168" presetID="3" presetClass="entr" presetSubtype="10" fill="hold" nodeType="clickEffect">
                                  <p:stCondLst>
                                    <p:cond delay="0"/>
                                  </p:stCondLst>
                                  <p:childTnLst>
                                    <p:set>
                                      <p:cBhvr>
                                        <p:cTn id="169" dur="1" fill="hold">
                                          <p:stCondLst>
                                            <p:cond delay="0"/>
                                          </p:stCondLst>
                                        </p:cTn>
                                        <p:tgtEl>
                                          <p:spTgt spid="2070"/>
                                        </p:tgtEl>
                                        <p:attrNameLst>
                                          <p:attrName>style.visibility</p:attrName>
                                        </p:attrNameLst>
                                      </p:cBhvr>
                                      <p:to>
                                        <p:strVal val="visible"/>
                                      </p:to>
                                    </p:set>
                                    <p:animEffect transition="in" filter="blinds(horizontal)">
                                      <p:cBhvr>
                                        <p:cTn id="170" dur="500"/>
                                        <p:tgtEl>
                                          <p:spTgt spid="2070"/>
                                        </p:tgtEl>
                                      </p:cBhvr>
                                    </p:animEffect>
                                  </p:childTnLst>
                                </p:cTn>
                              </p:par>
                            </p:childTnLst>
                          </p:cTn>
                        </p:par>
                      </p:childTnLst>
                    </p:cTn>
                  </p:par>
                  <p:par>
                    <p:cTn id="171" fill="hold" nodeType="clickPar">
                      <p:stCondLst>
                        <p:cond delay="indefinite"/>
                      </p:stCondLst>
                      <p:childTnLst>
                        <p:par>
                          <p:cTn id="172" fill="hold" nodeType="withGroup">
                            <p:stCondLst>
                              <p:cond delay="0"/>
                            </p:stCondLst>
                            <p:childTnLst>
                              <p:par>
                                <p:cTn id="173" presetID="3" presetClass="entr" presetSubtype="10" fill="hold" nodeType="clickEffect">
                                  <p:stCondLst>
                                    <p:cond delay="0"/>
                                  </p:stCondLst>
                                  <p:childTnLst>
                                    <p:set>
                                      <p:cBhvr>
                                        <p:cTn id="174" dur="1" fill="hold">
                                          <p:stCondLst>
                                            <p:cond delay="0"/>
                                          </p:stCondLst>
                                        </p:cTn>
                                        <p:tgtEl>
                                          <p:spTgt spid="2071"/>
                                        </p:tgtEl>
                                        <p:attrNameLst>
                                          <p:attrName>style.visibility</p:attrName>
                                        </p:attrNameLst>
                                      </p:cBhvr>
                                      <p:to>
                                        <p:strVal val="visible"/>
                                      </p:to>
                                    </p:set>
                                    <p:animEffect transition="in" filter="blinds(horizontal)">
                                      <p:cBhvr>
                                        <p:cTn id="175" dur="500"/>
                                        <p:tgtEl>
                                          <p:spTgt spid="2071"/>
                                        </p:tgtEl>
                                      </p:cBhvr>
                                    </p:animEffect>
                                  </p:childTnLst>
                                </p:cTn>
                              </p:par>
                            </p:childTnLst>
                          </p:cTn>
                        </p:par>
                      </p:childTnLst>
                    </p:cTn>
                  </p:par>
                  <p:par>
                    <p:cTn id="176" fill="hold" nodeType="clickPar">
                      <p:stCondLst>
                        <p:cond delay="indefinite"/>
                      </p:stCondLst>
                      <p:childTnLst>
                        <p:par>
                          <p:cTn id="177" fill="hold" nodeType="withGroup">
                            <p:stCondLst>
                              <p:cond delay="0"/>
                            </p:stCondLst>
                            <p:childTnLst>
                              <p:par>
                                <p:cTn id="178" presetID="3" presetClass="entr" presetSubtype="10" fill="hold" nodeType="clickEffect">
                                  <p:stCondLst>
                                    <p:cond delay="0"/>
                                  </p:stCondLst>
                                  <p:childTnLst>
                                    <p:set>
                                      <p:cBhvr>
                                        <p:cTn id="179" dur="1" fill="hold">
                                          <p:stCondLst>
                                            <p:cond delay="0"/>
                                          </p:stCondLst>
                                        </p:cTn>
                                        <p:tgtEl>
                                          <p:spTgt spid="2072"/>
                                        </p:tgtEl>
                                        <p:attrNameLst>
                                          <p:attrName>style.visibility</p:attrName>
                                        </p:attrNameLst>
                                      </p:cBhvr>
                                      <p:to>
                                        <p:strVal val="visible"/>
                                      </p:to>
                                    </p:set>
                                    <p:animEffect transition="in" filter="blinds(horizontal)">
                                      <p:cBhvr>
                                        <p:cTn id="180" dur="500"/>
                                        <p:tgtEl>
                                          <p:spTgt spid="2072"/>
                                        </p:tgtEl>
                                      </p:cBhvr>
                                    </p:animEffect>
                                  </p:childTnLst>
                                </p:cTn>
                              </p:par>
                            </p:childTnLst>
                          </p:cTn>
                        </p:par>
                      </p:childTnLst>
                    </p:cTn>
                  </p:par>
                  <p:par>
                    <p:cTn id="181" fill="hold" nodeType="clickPar">
                      <p:stCondLst>
                        <p:cond delay="indefinite"/>
                      </p:stCondLst>
                      <p:childTnLst>
                        <p:par>
                          <p:cTn id="182" fill="hold" nodeType="withGroup">
                            <p:stCondLst>
                              <p:cond delay="0"/>
                            </p:stCondLst>
                            <p:childTnLst>
                              <p:par>
                                <p:cTn id="183" presetID="3" presetClass="entr" presetSubtype="10" fill="hold" nodeType="clickEffect">
                                  <p:stCondLst>
                                    <p:cond delay="0"/>
                                  </p:stCondLst>
                                  <p:childTnLst>
                                    <p:set>
                                      <p:cBhvr>
                                        <p:cTn id="184" dur="1" fill="hold">
                                          <p:stCondLst>
                                            <p:cond delay="0"/>
                                          </p:stCondLst>
                                        </p:cTn>
                                        <p:tgtEl>
                                          <p:spTgt spid="2073"/>
                                        </p:tgtEl>
                                        <p:attrNameLst>
                                          <p:attrName>style.visibility</p:attrName>
                                        </p:attrNameLst>
                                      </p:cBhvr>
                                      <p:to>
                                        <p:strVal val="visible"/>
                                      </p:to>
                                    </p:set>
                                    <p:animEffect transition="in" filter="blinds(horizontal)">
                                      <p:cBhvr>
                                        <p:cTn id="185" dur="500"/>
                                        <p:tgtEl>
                                          <p:spTgt spid="2073"/>
                                        </p:tgtEl>
                                      </p:cBhvr>
                                    </p:animEffect>
                                  </p:childTnLst>
                                </p:cTn>
                              </p:par>
                            </p:childTnLst>
                          </p:cTn>
                        </p:par>
                      </p:childTnLst>
                    </p:cTn>
                  </p:par>
                  <p:par>
                    <p:cTn id="186" fill="hold" nodeType="clickPar">
                      <p:stCondLst>
                        <p:cond delay="indefinite"/>
                      </p:stCondLst>
                      <p:childTnLst>
                        <p:par>
                          <p:cTn id="187" fill="hold" nodeType="withGroup">
                            <p:stCondLst>
                              <p:cond delay="0"/>
                            </p:stCondLst>
                            <p:childTnLst>
                              <p:par>
                                <p:cTn id="188" presetID="3" presetClass="entr" presetSubtype="10" fill="hold" nodeType="clickEffect">
                                  <p:stCondLst>
                                    <p:cond delay="0"/>
                                  </p:stCondLst>
                                  <p:childTnLst>
                                    <p:set>
                                      <p:cBhvr>
                                        <p:cTn id="189" dur="1" fill="hold">
                                          <p:stCondLst>
                                            <p:cond delay="0"/>
                                          </p:stCondLst>
                                        </p:cTn>
                                        <p:tgtEl>
                                          <p:spTgt spid="2074"/>
                                        </p:tgtEl>
                                        <p:attrNameLst>
                                          <p:attrName>style.visibility</p:attrName>
                                        </p:attrNameLst>
                                      </p:cBhvr>
                                      <p:to>
                                        <p:strVal val="visible"/>
                                      </p:to>
                                    </p:set>
                                    <p:animEffect transition="in" filter="blinds(horizontal)">
                                      <p:cBhvr>
                                        <p:cTn id="190" dur="500"/>
                                        <p:tgtEl>
                                          <p:spTgt spid="2074"/>
                                        </p:tgtEl>
                                      </p:cBhvr>
                                    </p:animEffect>
                                  </p:childTnLst>
                                </p:cTn>
                              </p:par>
                            </p:childTnLst>
                          </p:cTn>
                        </p:par>
                      </p:childTnLst>
                    </p:cTn>
                  </p:par>
                  <p:par>
                    <p:cTn id="191" fill="hold" nodeType="clickPar">
                      <p:stCondLst>
                        <p:cond delay="indefinite"/>
                      </p:stCondLst>
                      <p:childTnLst>
                        <p:par>
                          <p:cTn id="192" fill="hold" nodeType="withGroup">
                            <p:stCondLst>
                              <p:cond delay="0"/>
                            </p:stCondLst>
                            <p:childTnLst>
                              <p:par>
                                <p:cTn id="193" presetID="3" presetClass="entr" presetSubtype="10" fill="hold" nodeType="clickEffect">
                                  <p:stCondLst>
                                    <p:cond delay="0"/>
                                  </p:stCondLst>
                                  <p:childTnLst>
                                    <p:set>
                                      <p:cBhvr>
                                        <p:cTn id="194" dur="1" fill="hold">
                                          <p:stCondLst>
                                            <p:cond delay="0"/>
                                          </p:stCondLst>
                                        </p:cTn>
                                        <p:tgtEl>
                                          <p:spTgt spid="2075"/>
                                        </p:tgtEl>
                                        <p:attrNameLst>
                                          <p:attrName>style.visibility</p:attrName>
                                        </p:attrNameLst>
                                      </p:cBhvr>
                                      <p:to>
                                        <p:strVal val="visible"/>
                                      </p:to>
                                    </p:set>
                                    <p:animEffect transition="in" filter="blinds(horizontal)">
                                      <p:cBhvr>
                                        <p:cTn id="195" dur="500"/>
                                        <p:tgtEl>
                                          <p:spTgt spid="2075"/>
                                        </p:tgtEl>
                                      </p:cBhvr>
                                    </p:animEffect>
                                  </p:childTnLst>
                                </p:cTn>
                              </p:par>
                            </p:childTnLst>
                          </p:cTn>
                        </p:par>
                      </p:childTnLst>
                    </p:cTn>
                  </p:par>
                  <p:par>
                    <p:cTn id="196" fill="hold" nodeType="clickPar">
                      <p:stCondLst>
                        <p:cond delay="indefinite"/>
                      </p:stCondLst>
                      <p:childTnLst>
                        <p:par>
                          <p:cTn id="197" fill="hold" nodeType="withGroup">
                            <p:stCondLst>
                              <p:cond delay="0"/>
                            </p:stCondLst>
                            <p:childTnLst>
                              <p:par>
                                <p:cTn id="198" presetID="3" presetClass="entr" presetSubtype="10" fill="hold" grpId="0" nodeType="clickEffect">
                                  <p:stCondLst>
                                    <p:cond delay="0"/>
                                  </p:stCondLst>
                                  <p:childTnLst>
                                    <p:set>
                                      <p:cBhvr>
                                        <p:cTn id="199" dur="1" fill="hold">
                                          <p:stCondLst>
                                            <p:cond delay="0"/>
                                          </p:stCondLst>
                                        </p:cTn>
                                        <p:tgtEl>
                                          <p:spTgt spid="2091"/>
                                        </p:tgtEl>
                                        <p:attrNameLst>
                                          <p:attrName>style.visibility</p:attrName>
                                        </p:attrNameLst>
                                      </p:cBhvr>
                                      <p:to>
                                        <p:strVal val="visible"/>
                                      </p:to>
                                    </p:set>
                                    <p:animEffect transition="in" filter="blinds(horizontal)">
                                      <p:cBhvr>
                                        <p:cTn id="200" dur="500"/>
                                        <p:tgtEl>
                                          <p:spTgt spid="209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7" grpId="0"/>
      <p:bldP spid="2078" grpId="0"/>
      <p:bldP spid="2079" grpId="0"/>
      <p:bldP spid="2080" grpId="0"/>
      <p:bldP spid="2081" grpId="0"/>
      <p:bldP spid="16" grpId="0" animBg="1"/>
      <p:bldP spid="17" grpId="0" animBg="1"/>
      <p:bldP spid="18" grpId="0" animBg="1"/>
      <p:bldP spid="2091" grpId="0"/>
      <p:bldP spid="45" grpId="0" animBg="1"/>
      <p:bldP spid="46"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5" name="Object 3"/>
          <p:cNvGraphicFramePr>
            <a:graphicFrameLocks noChangeAspect="1"/>
          </p:cNvGraphicFramePr>
          <p:nvPr/>
        </p:nvGraphicFramePr>
        <p:xfrm>
          <a:off x="3163888" y="1030288"/>
          <a:ext cx="2181225" cy="387350"/>
        </p:xfrm>
        <a:graphic>
          <a:graphicData uri="http://schemas.openxmlformats.org/presentationml/2006/ole">
            <mc:AlternateContent xmlns:mc="http://schemas.openxmlformats.org/markup-compatibility/2006">
              <mc:Choice xmlns:v="urn:schemas-microsoft-com:vml" Requires="v">
                <p:oleObj spid="_x0000_s3478" name="Equation" r:id="rId4" imgW="1143000" imgH="203200" progId="Equation.DSMT4">
                  <p:embed/>
                </p:oleObj>
              </mc:Choice>
              <mc:Fallback>
                <p:oleObj name="Equation" r:id="rId4" imgW="1143000" imgH="203200" progId="Equation.DSMT4">
                  <p:embed/>
                  <p:pic>
                    <p:nvPicPr>
                      <p:cNvPr id="0" name="Picture 214"/>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163888" y="1030288"/>
                        <a:ext cx="2181225"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3" name="Object 43"/>
          <p:cNvGraphicFramePr>
            <a:graphicFrameLocks noChangeAspect="1"/>
          </p:cNvGraphicFramePr>
          <p:nvPr/>
        </p:nvGraphicFramePr>
        <p:xfrm>
          <a:off x="3144838" y="1517650"/>
          <a:ext cx="2171700" cy="385763"/>
        </p:xfrm>
        <a:graphic>
          <a:graphicData uri="http://schemas.openxmlformats.org/presentationml/2006/ole">
            <mc:AlternateContent xmlns:mc="http://schemas.openxmlformats.org/markup-compatibility/2006">
              <mc:Choice xmlns:v="urn:schemas-microsoft-com:vml" Requires="v">
                <p:oleObj spid="_x0000_s3479" name="Equation" r:id="rId6" imgW="1143000" imgH="203200" progId="Equation.DSMT4">
                  <p:embed/>
                </p:oleObj>
              </mc:Choice>
              <mc:Fallback>
                <p:oleObj name="Equation" r:id="rId6" imgW="1143000" imgH="203200" progId="Equation.DSMT4">
                  <p:embed/>
                  <p:pic>
                    <p:nvPicPr>
                      <p:cNvPr id="0" name="Picture 215"/>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144838" y="1517650"/>
                        <a:ext cx="2171700"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4" name="Object 44"/>
          <p:cNvGraphicFramePr>
            <a:graphicFrameLocks noChangeAspect="1"/>
          </p:cNvGraphicFramePr>
          <p:nvPr/>
        </p:nvGraphicFramePr>
        <p:xfrm>
          <a:off x="2987675" y="1982788"/>
          <a:ext cx="2222500" cy="403225"/>
        </p:xfrm>
        <a:graphic>
          <a:graphicData uri="http://schemas.openxmlformats.org/presentationml/2006/ole">
            <mc:AlternateContent xmlns:mc="http://schemas.openxmlformats.org/markup-compatibility/2006">
              <mc:Choice xmlns:v="urn:schemas-microsoft-com:vml" Requires="v">
                <p:oleObj spid="_x0000_s3480" name="Equation" r:id="rId8" imgW="1117115" imgH="203112" progId="Equation.DSMT4">
                  <p:embed/>
                </p:oleObj>
              </mc:Choice>
              <mc:Fallback>
                <p:oleObj name="Equation" r:id="rId8" imgW="1117115" imgH="203112" progId="Equation.DSMT4">
                  <p:embed/>
                  <p:pic>
                    <p:nvPicPr>
                      <p:cNvPr id="0" name="Picture 216"/>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2987675" y="1982788"/>
                        <a:ext cx="2222500" cy="4032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Title 1"/>
          <p:cNvSpPr>
            <a:spLocks noGrp="1"/>
          </p:cNvSpPr>
          <p:nvPr>
            <p:ph type="title"/>
          </p:nvPr>
        </p:nvSpPr>
        <p:spPr>
          <a:xfrm>
            <a:off x="457200" y="274638"/>
            <a:ext cx="7467600" cy="538162"/>
          </a:xfrm>
        </p:spPr>
        <p:txBody>
          <a:bodyPr>
            <a:normAutofit fontScale="90000"/>
          </a:bodyPr>
          <a:lstStyle/>
          <a:p>
            <a:pPr eaLnBrk="1" fontAlgn="auto" hangingPunct="1">
              <a:spcAft>
                <a:spcPts val="0"/>
              </a:spcAft>
              <a:defRPr/>
            </a:pPr>
            <a:r>
              <a:rPr lang="en-CA" dirty="0" smtClean="0"/>
              <a:t>Practice: for x, y, and z</a:t>
            </a:r>
            <a:endParaRPr lang="en-CA" dirty="0"/>
          </a:p>
        </p:txBody>
      </p:sp>
      <p:graphicFrame>
        <p:nvGraphicFramePr>
          <p:cNvPr id="3077" name="Object 2"/>
          <p:cNvGraphicFramePr>
            <a:graphicFrameLocks noChangeAspect="1"/>
          </p:cNvGraphicFramePr>
          <p:nvPr/>
        </p:nvGraphicFramePr>
        <p:xfrm>
          <a:off x="379413" y="1016000"/>
          <a:ext cx="2173287" cy="1346200"/>
        </p:xfrm>
        <a:graphic>
          <a:graphicData uri="http://schemas.openxmlformats.org/presentationml/2006/ole">
            <mc:AlternateContent xmlns:mc="http://schemas.openxmlformats.org/markup-compatibility/2006">
              <mc:Choice xmlns:v="urn:schemas-microsoft-com:vml" Requires="v">
                <p:oleObj spid="_x0000_s3481" name="Equation" r:id="rId10" imgW="1143000" imgH="711000" progId="Equation.DSMT4">
                  <p:embed/>
                </p:oleObj>
              </mc:Choice>
              <mc:Fallback>
                <p:oleObj name="Equation" r:id="rId10" imgW="1143000" imgH="711000" progId="Equation.DSMT4">
                  <p:embed/>
                  <p:pic>
                    <p:nvPicPr>
                      <p:cNvPr id="0" name="Picture 21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79413" y="1016000"/>
                        <a:ext cx="2173287" cy="1346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97" name="TextBox 4"/>
          <p:cNvSpPr txBox="1">
            <a:spLocks noChangeArrowheads="1"/>
          </p:cNvSpPr>
          <p:nvPr/>
        </p:nvSpPr>
        <p:spPr bwMode="auto">
          <a:xfrm>
            <a:off x="6475413" y="1479550"/>
            <a:ext cx="2265362"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Coefficients of “y”</a:t>
            </a:r>
          </a:p>
        </p:txBody>
      </p:sp>
      <p:sp>
        <p:nvSpPr>
          <p:cNvPr id="3098" name="TextBox 5"/>
          <p:cNvSpPr txBox="1">
            <a:spLocks noChangeArrowheads="1"/>
          </p:cNvSpPr>
          <p:nvPr/>
        </p:nvSpPr>
        <p:spPr bwMode="auto">
          <a:xfrm>
            <a:off x="6497638" y="1965325"/>
            <a:ext cx="1068387"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LCM: 6</a:t>
            </a:r>
          </a:p>
        </p:txBody>
      </p:sp>
      <p:sp>
        <p:nvSpPr>
          <p:cNvPr id="3099" name="TextBox 6"/>
          <p:cNvSpPr txBox="1">
            <a:spLocks noChangeArrowheads="1"/>
          </p:cNvSpPr>
          <p:nvPr/>
        </p:nvSpPr>
        <p:spPr bwMode="auto">
          <a:xfrm>
            <a:off x="6535738" y="3711575"/>
            <a:ext cx="216217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Eliminate “y”</a:t>
            </a:r>
          </a:p>
          <a:p>
            <a:pPr eaLnBrk="1" hangingPunct="1"/>
            <a:r>
              <a:rPr lang="en-CA" sz="2000">
                <a:solidFill>
                  <a:srgbClr val="FF0000"/>
                </a:solidFill>
                <a:latin typeface="Century Schoolbook" pitchFamily="18" charset="0"/>
              </a:rPr>
              <a:t>by Add/Subtract</a:t>
            </a:r>
          </a:p>
        </p:txBody>
      </p:sp>
      <p:sp>
        <p:nvSpPr>
          <p:cNvPr id="3100" name="TextBox 7"/>
          <p:cNvSpPr txBox="1">
            <a:spLocks noChangeArrowheads="1"/>
          </p:cNvSpPr>
          <p:nvPr/>
        </p:nvSpPr>
        <p:spPr bwMode="auto">
          <a:xfrm>
            <a:off x="6594475" y="2513013"/>
            <a:ext cx="2286000"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2 Equations with </a:t>
            </a:r>
            <a:br>
              <a:rPr lang="en-CA" sz="2000">
                <a:solidFill>
                  <a:srgbClr val="FF0000"/>
                </a:solidFill>
                <a:latin typeface="Century Schoolbook" pitchFamily="18" charset="0"/>
              </a:rPr>
            </a:br>
            <a:r>
              <a:rPr lang="en-CA" sz="2000">
                <a:solidFill>
                  <a:srgbClr val="FF0000"/>
                </a:solidFill>
                <a:latin typeface="Century Schoolbook" pitchFamily="18" charset="0"/>
              </a:rPr>
              <a:t>2 variables only</a:t>
            </a:r>
          </a:p>
        </p:txBody>
      </p:sp>
      <p:sp>
        <p:nvSpPr>
          <p:cNvPr id="3101" name="TextBox 8"/>
          <p:cNvSpPr txBox="1">
            <a:spLocks noChangeArrowheads="1"/>
          </p:cNvSpPr>
          <p:nvPr/>
        </p:nvSpPr>
        <p:spPr bwMode="auto">
          <a:xfrm>
            <a:off x="6475413" y="4527550"/>
            <a:ext cx="2371725"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Solve for the other</a:t>
            </a:r>
            <a:br>
              <a:rPr lang="en-CA" sz="2000">
                <a:solidFill>
                  <a:srgbClr val="FF0000"/>
                </a:solidFill>
                <a:latin typeface="Century Schoolbook" pitchFamily="18" charset="0"/>
              </a:rPr>
            </a:br>
            <a:r>
              <a:rPr lang="en-CA" sz="2000">
                <a:solidFill>
                  <a:srgbClr val="FF0000"/>
                </a:solidFill>
                <a:latin typeface="Century Schoolbook" pitchFamily="18" charset="0"/>
              </a:rPr>
              <a:t>2 variables</a:t>
            </a:r>
          </a:p>
        </p:txBody>
      </p:sp>
      <p:sp>
        <p:nvSpPr>
          <p:cNvPr id="3102" name="TextBox 9"/>
          <p:cNvSpPr txBox="1">
            <a:spLocks noChangeArrowheads="1"/>
          </p:cNvSpPr>
          <p:nvPr/>
        </p:nvSpPr>
        <p:spPr bwMode="auto">
          <a:xfrm>
            <a:off x="6497638" y="703263"/>
            <a:ext cx="1960562" cy="706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Rearrange the </a:t>
            </a:r>
            <a:br>
              <a:rPr lang="en-CA" sz="2000">
                <a:solidFill>
                  <a:srgbClr val="FF0000"/>
                </a:solidFill>
                <a:latin typeface="Century Schoolbook" pitchFamily="18" charset="0"/>
              </a:rPr>
            </a:br>
            <a:r>
              <a:rPr lang="en-CA" sz="2000">
                <a:solidFill>
                  <a:srgbClr val="FF0000"/>
                </a:solidFill>
                <a:latin typeface="Century Schoolbook" pitchFamily="18" charset="0"/>
              </a:rPr>
              <a:t>Equation</a:t>
            </a:r>
          </a:p>
        </p:txBody>
      </p:sp>
      <p:graphicFrame>
        <p:nvGraphicFramePr>
          <p:cNvPr id="1030" name="Object 6"/>
          <p:cNvGraphicFramePr>
            <a:graphicFrameLocks noChangeAspect="1"/>
          </p:cNvGraphicFramePr>
          <p:nvPr/>
        </p:nvGraphicFramePr>
        <p:xfrm>
          <a:off x="2657475" y="1082675"/>
          <a:ext cx="393700" cy="257175"/>
        </p:xfrm>
        <a:graphic>
          <a:graphicData uri="http://schemas.openxmlformats.org/presentationml/2006/ole">
            <mc:AlternateContent xmlns:mc="http://schemas.openxmlformats.org/markup-compatibility/2006">
              <mc:Choice xmlns:v="urn:schemas-microsoft-com:vml" Requires="v">
                <p:oleObj spid="_x0000_s3482" name="Equation" r:id="rId12" imgW="203024" imgH="152268" progId="Equation.DSMT4">
                  <p:embed/>
                </p:oleObj>
              </mc:Choice>
              <mc:Fallback>
                <p:oleObj name="Equation" r:id="rId12" imgW="203024" imgH="152268" progId="Equation.DSMT4">
                  <p:embed/>
                  <p:pic>
                    <p:nvPicPr>
                      <p:cNvPr id="0" name="Picture 21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57475" y="1082675"/>
                        <a:ext cx="39370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6"/>
          <p:cNvGraphicFramePr>
            <a:graphicFrameLocks noChangeAspect="1"/>
          </p:cNvGraphicFramePr>
          <p:nvPr/>
        </p:nvGraphicFramePr>
        <p:xfrm>
          <a:off x="2641600" y="1560513"/>
          <a:ext cx="393700" cy="257175"/>
        </p:xfrm>
        <a:graphic>
          <a:graphicData uri="http://schemas.openxmlformats.org/presentationml/2006/ole">
            <mc:AlternateContent xmlns:mc="http://schemas.openxmlformats.org/markup-compatibility/2006">
              <mc:Choice xmlns:v="urn:schemas-microsoft-com:vml" Requires="v">
                <p:oleObj spid="_x0000_s3483" name="Equation" r:id="rId14" imgW="203024" imgH="152268" progId="Equation.DSMT4">
                  <p:embed/>
                </p:oleObj>
              </mc:Choice>
              <mc:Fallback>
                <p:oleObj name="Equation" r:id="rId14" imgW="203024" imgH="152268" progId="Equation.DSMT4">
                  <p:embed/>
                  <p:pic>
                    <p:nvPicPr>
                      <p:cNvPr id="0" name="Picture 21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41600" y="1560513"/>
                        <a:ext cx="39370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6"/>
          <p:cNvGraphicFramePr>
            <a:graphicFrameLocks noChangeAspect="1"/>
          </p:cNvGraphicFramePr>
          <p:nvPr/>
        </p:nvGraphicFramePr>
        <p:xfrm>
          <a:off x="2640013" y="2008188"/>
          <a:ext cx="393700" cy="257175"/>
        </p:xfrm>
        <a:graphic>
          <a:graphicData uri="http://schemas.openxmlformats.org/presentationml/2006/ole">
            <mc:AlternateContent xmlns:mc="http://schemas.openxmlformats.org/markup-compatibility/2006">
              <mc:Choice xmlns:v="urn:schemas-microsoft-com:vml" Requires="v">
                <p:oleObj spid="_x0000_s3484" name="Equation" r:id="rId15" imgW="203024" imgH="152268" progId="Equation.DSMT4">
                  <p:embed/>
                </p:oleObj>
              </mc:Choice>
              <mc:Fallback>
                <p:oleObj name="Equation" r:id="rId15" imgW="203024" imgH="152268" progId="Equation.DSMT4">
                  <p:embed/>
                  <p:pic>
                    <p:nvPicPr>
                      <p:cNvPr id="0" name="Picture 220"/>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640013" y="2008188"/>
                        <a:ext cx="39370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6"/>
          <p:cNvGraphicFramePr>
            <a:graphicFrameLocks noChangeAspect="1"/>
          </p:cNvGraphicFramePr>
          <p:nvPr/>
        </p:nvGraphicFramePr>
        <p:xfrm>
          <a:off x="5456238" y="998538"/>
          <a:ext cx="663575" cy="428625"/>
        </p:xfrm>
        <a:graphic>
          <a:graphicData uri="http://schemas.openxmlformats.org/presentationml/2006/ole">
            <mc:AlternateContent xmlns:mc="http://schemas.openxmlformats.org/markup-compatibility/2006">
              <mc:Choice xmlns:v="urn:schemas-microsoft-com:vml" Requires="v">
                <p:oleObj spid="_x0000_s3485" name="Equation" r:id="rId16" imgW="342751" imgH="253890" progId="Equation.DSMT4">
                  <p:embed/>
                </p:oleObj>
              </mc:Choice>
              <mc:Fallback>
                <p:oleObj name="Equation" r:id="rId16" imgW="342751" imgH="253890" progId="Equation.DSMT4">
                  <p:embed/>
                  <p:pic>
                    <p:nvPicPr>
                      <p:cNvPr id="0" name="Picture 22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5456238" y="998538"/>
                        <a:ext cx="66357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6"/>
          <p:cNvGraphicFramePr>
            <a:graphicFrameLocks noChangeAspect="1"/>
          </p:cNvGraphicFramePr>
          <p:nvPr/>
        </p:nvGraphicFramePr>
        <p:xfrm>
          <a:off x="5483225" y="1460500"/>
          <a:ext cx="663575" cy="428625"/>
        </p:xfrm>
        <a:graphic>
          <a:graphicData uri="http://schemas.openxmlformats.org/presentationml/2006/ole">
            <mc:AlternateContent xmlns:mc="http://schemas.openxmlformats.org/markup-compatibility/2006">
              <mc:Choice xmlns:v="urn:schemas-microsoft-com:vml" Requires="v">
                <p:oleObj spid="_x0000_s3486" name="Equation" r:id="rId18" imgW="342751" imgH="253890" progId="Equation.DSMT4">
                  <p:embed/>
                </p:oleObj>
              </mc:Choice>
              <mc:Fallback>
                <p:oleObj name="Equation" r:id="rId18" imgW="342751" imgH="253890" progId="Equation.DSMT4">
                  <p:embed/>
                  <p:pic>
                    <p:nvPicPr>
                      <p:cNvPr id="0" name="Picture 22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483225" y="1460500"/>
                        <a:ext cx="66357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6"/>
          <p:cNvGraphicFramePr>
            <a:graphicFrameLocks noChangeAspect="1"/>
          </p:cNvGraphicFramePr>
          <p:nvPr/>
        </p:nvGraphicFramePr>
        <p:xfrm>
          <a:off x="5494338" y="1952625"/>
          <a:ext cx="638175" cy="428625"/>
        </p:xfrm>
        <a:graphic>
          <a:graphicData uri="http://schemas.openxmlformats.org/presentationml/2006/ole">
            <mc:AlternateContent xmlns:mc="http://schemas.openxmlformats.org/markup-compatibility/2006">
              <mc:Choice xmlns:v="urn:schemas-microsoft-com:vml" Requires="v">
                <p:oleObj spid="_x0000_s3487" name="Equation" r:id="rId20" imgW="330057" imgH="253890" progId="Equation.DSMT4">
                  <p:embed/>
                </p:oleObj>
              </mc:Choice>
              <mc:Fallback>
                <p:oleObj name="Equation" r:id="rId20" imgW="330057" imgH="253890" progId="Equation.DSMT4">
                  <p:embed/>
                  <p:pic>
                    <p:nvPicPr>
                      <p:cNvPr id="0" name="Picture 22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494338" y="1952625"/>
                        <a:ext cx="63817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2" name="Object 10"/>
          <p:cNvGraphicFramePr>
            <a:graphicFrameLocks noChangeAspect="1"/>
          </p:cNvGraphicFramePr>
          <p:nvPr/>
        </p:nvGraphicFramePr>
        <p:xfrm>
          <a:off x="136525" y="2751138"/>
          <a:ext cx="2544763" cy="1357312"/>
        </p:xfrm>
        <a:graphic>
          <a:graphicData uri="http://schemas.openxmlformats.org/presentationml/2006/ole">
            <mc:AlternateContent xmlns:mc="http://schemas.openxmlformats.org/markup-compatibility/2006">
              <mc:Choice xmlns:v="urn:schemas-microsoft-com:vml" Requires="v">
                <p:oleObj spid="_x0000_s3488" name="Equation" r:id="rId22" imgW="1333500" imgH="711200" progId="Equation.DSMT4">
                  <p:embed/>
                </p:oleObj>
              </mc:Choice>
              <mc:Fallback>
                <p:oleObj name="Equation" r:id="rId22" imgW="1333500" imgH="711200" progId="Equation.DSMT4">
                  <p:embed/>
                  <p:pic>
                    <p:nvPicPr>
                      <p:cNvPr id="0" name="Picture 224"/>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136525" y="2751138"/>
                        <a:ext cx="2544763" cy="13573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19" name="Straight Arrow Connector 18"/>
          <p:cNvCxnSpPr/>
          <p:nvPr/>
        </p:nvCxnSpPr>
        <p:spPr>
          <a:xfrm flipV="1">
            <a:off x="2700338" y="3192463"/>
            <a:ext cx="434975" cy="2190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0" name="Straight Arrow Connector 19"/>
          <p:cNvCxnSpPr/>
          <p:nvPr/>
        </p:nvCxnSpPr>
        <p:spPr>
          <a:xfrm>
            <a:off x="2670175" y="2932113"/>
            <a:ext cx="436563" cy="1301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1" name="Straight Arrow Connector 20"/>
          <p:cNvCxnSpPr/>
          <p:nvPr/>
        </p:nvCxnSpPr>
        <p:spPr>
          <a:xfrm flipV="1">
            <a:off x="2735263" y="3671888"/>
            <a:ext cx="400050" cy="2254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a:off x="2706688" y="3417888"/>
            <a:ext cx="414337" cy="152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3083" name="Object 11"/>
          <p:cNvGraphicFramePr>
            <a:graphicFrameLocks noChangeAspect="1"/>
          </p:cNvGraphicFramePr>
          <p:nvPr/>
        </p:nvGraphicFramePr>
        <p:xfrm>
          <a:off x="3213100" y="2978150"/>
          <a:ext cx="1916113" cy="339725"/>
        </p:xfrm>
        <a:graphic>
          <a:graphicData uri="http://schemas.openxmlformats.org/presentationml/2006/ole">
            <mc:AlternateContent xmlns:mc="http://schemas.openxmlformats.org/markup-compatibility/2006">
              <mc:Choice xmlns:v="urn:schemas-microsoft-com:vml" Requires="v">
                <p:oleObj spid="_x0000_s3489" name="Equation" r:id="rId24" imgW="1002865" imgH="177723" progId="Equation.DSMT4">
                  <p:embed/>
                </p:oleObj>
              </mc:Choice>
              <mc:Fallback>
                <p:oleObj name="Equation" r:id="rId24" imgW="1002865" imgH="177723" progId="Equation.DSMT4">
                  <p:embed/>
                  <p:pic>
                    <p:nvPicPr>
                      <p:cNvPr id="0" name="Picture 225"/>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213100" y="2978150"/>
                        <a:ext cx="1916113" cy="33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4" name="Object 12"/>
          <p:cNvGraphicFramePr>
            <a:graphicFrameLocks noChangeAspect="1"/>
          </p:cNvGraphicFramePr>
          <p:nvPr/>
        </p:nvGraphicFramePr>
        <p:xfrm>
          <a:off x="3211513" y="3498850"/>
          <a:ext cx="1916112" cy="339725"/>
        </p:xfrm>
        <a:graphic>
          <a:graphicData uri="http://schemas.openxmlformats.org/presentationml/2006/ole">
            <mc:AlternateContent xmlns:mc="http://schemas.openxmlformats.org/markup-compatibility/2006">
              <mc:Choice xmlns:v="urn:schemas-microsoft-com:vml" Requires="v">
                <p:oleObj spid="_x0000_s3490" name="Equation" r:id="rId26" imgW="1002865" imgH="177723" progId="Equation.DSMT4">
                  <p:embed/>
                </p:oleObj>
              </mc:Choice>
              <mc:Fallback>
                <p:oleObj name="Equation" r:id="rId26" imgW="1002865" imgH="177723" progId="Equation.DSMT4">
                  <p:embed/>
                  <p:pic>
                    <p:nvPicPr>
                      <p:cNvPr id="0" name="Picture 226"/>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3211513" y="3498850"/>
                        <a:ext cx="1916112" cy="33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5" name="Object 6"/>
          <p:cNvGraphicFramePr>
            <a:graphicFrameLocks noChangeAspect="1"/>
          </p:cNvGraphicFramePr>
          <p:nvPr/>
        </p:nvGraphicFramePr>
        <p:xfrm>
          <a:off x="5332413" y="2952750"/>
          <a:ext cx="638175" cy="428625"/>
        </p:xfrm>
        <a:graphic>
          <a:graphicData uri="http://schemas.openxmlformats.org/presentationml/2006/ole">
            <mc:AlternateContent xmlns:mc="http://schemas.openxmlformats.org/markup-compatibility/2006">
              <mc:Choice xmlns:v="urn:schemas-microsoft-com:vml" Requires="v">
                <p:oleObj spid="_x0000_s3491" name="Equation" r:id="rId28" imgW="330057" imgH="253890" progId="Equation.DSMT4">
                  <p:embed/>
                </p:oleObj>
              </mc:Choice>
              <mc:Fallback>
                <p:oleObj name="Equation" r:id="rId28" imgW="330057" imgH="253890" progId="Equation.DSMT4">
                  <p:embed/>
                  <p:pic>
                    <p:nvPicPr>
                      <p:cNvPr id="0" name="Picture 227"/>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5332413" y="2952750"/>
                        <a:ext cx="63817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6"/>
          <p:cNvGraphicFramePr>
            <a:graphicFrameLocks noChangeAspect="1"/>
          </p:cNvGraphicFramePr>
          <p:nvPr/>
        </p:nvGraphicFramePr>
        <p:xfrm>
          <a:off x="5345113" y="3459163"/>
          <a:ext cx="638175" cy="428625"/>
        </p:xfrm>
        <a:graphic>
          <a:graphicData uri="http://schemas.openxmlformats.org/presentationml/2006/ole">
            <mc:AlternateContent xmlns:mc="http://schemas.openxmlformats.org/markup-compatibility/2006">
              <mc:Choice xmlns:v="urn:schemas-microsoft-com:vml" Requires="v">
                <p:oleObj spid="_x0000_s3492" name="Equation" r:id="rId29" imgW="330057" imgH="253890" progId="Equation.DSMT4">
                  <p:embed/>
                </p:oleObj>
              </mc:Choice>
              <mc:Fallback>
                <p:oleObj name="Equation" r:id="rId29" imgW="330057" imgH="253890" progId="Equation.DSMT4">
                  <p:embed/>
                  <p:pic>
                    <p:nvPicPr>
                      <p:cNvPr id="0" name="Picture 228"/>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5345113" y="3459163"/>
                        <a:ext cx="63817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7" name="Oval 26"/>
          <p:cNvSpPr/>
          <p:nvPr/>
        </p:nvSpPr>
        <p:spPr>
          <a:xfrm>
            <a:off x="3721100" y="1000125"/>
            <a:ext cx="285750" cy="4286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28" name="Oval 27"/>
          <p:cNvSpPr/>
          <p:nvPr/>
        </p:nvSpPr>
        <p:spPr>
          <a:xfrm>
            <a:off x="3859213" y="1485900"/>
            <a:ext cx="285750" cy="4286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29" name="Oval 28"/>
          <p:cNvSpPr/>
          <p:nvPr/>
        </p:nvSpPr>
        <p:spPr>
          <a:xfrm>
            <a:off x="3508375" y="1944688"/>
            <a:ext cx="285750" cy="4286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30" name="Oval 29"/>
          <p:cNvSpPr/>
          <p:nvPr/>
        </p:nvSpPr>
        <p:spPr>
          <a:xfrm>
            <a:off x="3946525" y="2879725"/>
            <a:ext cx="407988" cy="501650"/>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31" name="Oval 30"/>
          <p:cNvSpPr/>
          <p:nvPr/>
        </p:nvSpPr>
        <p:spPr>
          <a:xfrm>
            <a:off x="3952875" y="3394075"/>
            <a:ext cx="407988" cy="50323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graphicFrame>
        <p:nvGraphicFramePr>
          <p:cNvPr id="3087" name="Object 15"/>
          <p:cNvGraphicFramePr>
            <a:graphicFrameLocks noChangeAspect="1"/>
          </p:cNvGraphicFramePr>
          <p:nvPr/>
        </p:nvGraphicFramePr>
        <p:xfrm>
          <a:off x="173038" y="4497388"/>
          <a:ext cx="2349500" cy="823912"/>
        </p:xfrm>
        <a:graphic>
          <a:graphicData uri="http://schemas.openxmlformats.org/presentationml/2006/ole">
            <mc:AlternateContent xmlns:mc="http://schemas.openxmlformats.org/markup-compatibility/2006">
              <mc:Choice xmlns:v="urn:schemas-microsoft-com:vml" Requires="v">
                <p:oleObj spid="_x0000_s3493" name="Equation" r:id="rId31" imgW="1231366" imgH="431613" progId="Equation.DSMT4">
                  <p:embed/>
                </p:oleObj>
              </mc:Choice>
              <mc:Fallback>
                <p:oleObj name="Equation" r:id="rId31" imgW="1231366" imgH="431613" progId="Equation.DSMT4">
                  <p:embed/>
                  <p:pic>
                    <p:nvPicPr>
                      <p:cNvPr id="0" name="Picture 229"/>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173038" y="4497388"/>
                        <a:ext cx="2349500" cy="823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3" name="Straight Arrow Connector 32"/>
          <p:cNvCxnSpPr/>
          <p:nvPr/>
        </p:nvCxnSpPr>
        <p:spPr>
          <a:xfrm flipV="1">
            <a:off x="2582863" y="4899025"/>
            <a:ext cx="400050" cy="223838"/>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4" name="Straight Arrow Connector 33"/>
          <p:cNvCxnSpPr/>
          <p:nvPr/>
        </p:nvCxnSpPr>
        <p:spPr>
          <a:xfrm>
            <a:off x="2554288" y="4645025"/>
            <a:ext cx="414337" cy="152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3088" name="Object 16"/>
          <p:cNvGraphicFramePr>
            <a:graphicFrameLocks noChangeAspect="1"/>
          </p:cNvGraphicFramePr>
          <p:nvPr/>
        </p:nvGraphicFramePr>
        <p:xfrm>
          <a:off x="3105150" y="4527550"/>
          <a:ext cx="1284288" cy="339725"/>
        </p:xfrm>
        <a:graphic>
          <a:graphicData uri="http://schemas.openxmlformats.org/presentationml/2006/ole">
            <mc:AlternateContent xmlns:mc="http://schemas.openxmlformats.org/markup-compatibility/2006">
              <mc:Choice xmlns:v="urn:schemas-microsoft-com:vml" Requires="v">
                <p:oleObj spid="_x0000_s3494" name="Equation" r:id="rId33" imgW="672516" imgH="177646" progId="Equation.DSMT4">
                  <p:embed/>
                </p:oleObj>
              </mc:Choice>
              <mc:Fallback>
                <p:oleObj name="Equation" r:id="rId33" imgW="672516" imgH="177646" progId="Equation.DSMT4">
                  <p:embed/>
                  <p:pic>
                    <p:nvPicPr>
                      <p:cNvPr id="0" name="Picture 230"/>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3105150" y="4527550"/>
                        <a:ext cx="1284288" cy="33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89" name="Object 17"/>
          <p:cNvGraphicFramePr>
            <a:graphicFrameLocks noChangeAspect="1"/>
          </p:cNvGraphicFramePr>
          <p:nvPr/>
        </p:nvGraphicFramePr>
        <p:xfrm>
          <a:off x="3394075" y="4932363"/>
          <a:ext cx="701675" cy="339725"/>
        </p:xfrm>
        <a:graphic>
          <a:graphicData uri="http://schemas.openxmlformats.org/presentationml/2006/ole">
            <mc:AlternateContent xmlns:mc="http://schemas.openxmlformats.org/markup-compatibility/2006">
              <mc:Choice xmlns:v="urn:schemas-microsoft-com:vml" Requires="v">
                <p:oleObj spid="_x0000_s3495" name="Equation" r:id="rId35" imgW="368140" imgH="177723" progId="Equation.DSMT4">
                  <p:embed/>
                </p:oleObj>
              </mc:Choice>
              <mc:Fallback>
                <p:oleObj name="Equation" r:id="rId35" imgW="368140" imgH="177723" progId="Equation.DSMT4">
                  <p:embed/>
                  <p:pic>
                    <p:nvPicPr>
                      <p:cNvPr id="0" name="Picture 231"/>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3394075" y="4932363"/>
                        <a:ext cx="701675" cy="339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90" name="Object 18"/>
          <p:cNvGraphicFramePr>
            <a:graphicFrameLocks noChangeAspect="1"/>
          </p:cNvGraphicFramePr>
          <p:nvPr/>
        </p:nvGraphicFramePr>
        <p:xfrm>
          <a:off x="246063" y="5484813"/>
          <a:ext cx="2182812" cy="485775"/>
        </p:xfrm>
        <a:graphic>
          <a:graphicData uri="http://schemas.openxmlformats.org/presentationml/2006/ole">
            <mc:AlternateContent xmlns:mc="http://schemas.openxmlformats.org/markup-compatibility/2006">
              <mc:Choice xmlns:v="urn:schemas-microsoft-com:vml" Requires="v">
                <p:oleObj spid="_x0000_s3496" name="Equation" r:id="rId37" imgW="1143000" imgH="254000" progId="Equation.DSMT4">
                  <p:embed/>
                </p:oleObj>
              </mc:Choice>
              <mc:Fallback>
                <p:oleObj name="Equation" r:id="rId37" imgW="1143000" imgH="254000" progId="Equation.DSMT4">
                  <p:embed/>
                  <p:pic>
                    <p:nvPicPr>
                      <p:cNvPr id="0" name="Picture 232"/>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246063" y="5484813"/>
                        <a:ext cx="2182812" cy="4857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91" name="Object 19"/>
          <p:cNvGraphicFramePr>
            <a:graphicFrameLocks noChangeAspect="1"/>
          </p:cNvGraphicFramePr>
          <p:nvPr/>
        </p:nvGraphicFramePr>
        <p:xfrm>
          <a:off x="1068388" y="5929313"/>
          <a:ext cx="1550987" cy="315912"/>
        </p:xfrm>
        <a:graphic>
          <a:graphicData uri="http://schemas.openxmlformats.org/presentationml/2006/ole">
            <mc:AlternateContent xmlns:mc="http://schemas.openxmlformats.org/markup-compatibility/2006">
              <mc:Choice xmlns:v="urn:schemas-microsoft-com:vml" Requires="v">
                <p:oleObj spid="_x0000_s3497" name="Equation" r:id="rId39" imgW="812447" imgH="165028" progId="Equation.DSMT4">
                  <p:embed/>
                </p:oleObj>
              </mc:Choice>
              <mc:Fallback>
                <p:oleObj name="Equation" r:id="rId39" imgW="812447" imgH="165028" progId="Equation.DSMT4">
                  <p:embed/>
                  <p:pic>
                    <p:nvPicPr>
                      <p:cNvPr id="0" name="Picture 233"/>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1068388" y="5929313"/>
                        <a:ext cx="1550987" cy="3159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92" name="Object 20"/>
          <p:cNvGraphicFramePr>
            <a:graphicFrameLocks noChangeAspect="1"/>
          </p:cNvGraphicFramePr>
          <p:nvPr/>
        </p:nvGraphicFramePr>
        <p:xfrm>
          <a:off x="1585913" y="6307138"/>
          <a:ext cx="946150" cy="341312"/>
        </p:xfrm>
        <a:graphic>
          <a:graphicData uri="http://schemas.openxmlformats.org/presentationml/2006/ole">
            <mc:AlternateContent xmlns:mc="http://schemas.openxmlformats.org/markup-compatibility/2006">
              <mc:Choice xmlns:v="urn:schemas-microsoft-com:vml" Requires="v">
                <p:oleObj spid="_x0000_s3498" name="Equation" r:id="rId41" imgW="494870" imgH="177646" progId="Equation.DSMT4">
                  <p:embed/>
                </p:oleObj>
              </mc:Choice>
              <mc:Fallback>
                <p:oleObj name="Equation" r:id="rId41" imgW="494870" imgH="177646" progId="Equation.DSMT4">
                  <p:embed/>
                  <p:pic>
                    <p:nvPicPr>
                      <p:cNvPr id="0" name="Picture 234"/>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1585913" y="6307138"/>
                        <a:ext cx="946150" cy="3413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93" name="Object 21"/>
          <p:cNvGraphicFramePr>
            <a:graphicFrameLocks noChangeAspect="1"/>
          </p:cNvGraphicFramePr>
          <p:nvPr/>
        </p:nvGraphicFramePr>
        <p:xfrm>
          <a:off x="3359150" y="5416550"/>
          <a:ext cx="1963738" cy="387350"/>
        </p:xfrm>
        <a:graphic>
          <a:graphicData uri="http://schemas.openxmlformats.org/presentationml/2006/ole">
            <mc:AlternateContent xmlns:mc="http://schemas.openxmlformats.org/markup-compatibility/2006">
              <mc:Choice xmlns:v="urn:schemas-microsoft-com:vml" Requires="v">
                <p:oleObj spid="_x0000_s3499" name="Equation" r:id="rId43" imgW="1028254" imgH="203112" progId="Equation.DSMT4">
                  <p:embed/>
                </p:oleObj>
              </mc:Choice>
              <mc:Fallback>
                <p:oleObj name="Equation" r:id="rId43" imgW="1028254" imgH="203112" progId="Equation.DSMT4">
                  <p:embed/>
                  <p:pic>
                    <p:nvPicPr>
                      <p:cNvPr id="0" name="Picture 235"/>
                      <p:cNvPicPr>
                        <a:picLocks noChangeAspect="1" noChangeArrowheads="1"/>
                      </p:cNvPicPr>
                      <p:nvPr/>
                    </p:nvPicPr>
                    <p:blipFill>
                      <a:blip r:embed="rId44">
                        <a:extLst>
                          <a:ext uri="{28A0092B-C50C-407E-A947-70E740481C1C}">
                            <a14:useLocalDpi xmlns:a14="http://schemas.microsoft.com/office/drawing/2010/main" val="0"/>
                          </a:ext>
                        </a:extLst>
                      </a:blip>
                      <a:srcRect/>
                      <a:stretch>
                        <a:fillRect/>
                      </a:stretch>
                    </p:blipFill>
                    <p:spPr bwMode="auto">
                      <a:xfrm>
                        <a:off x="3359150" y="5416550"/>
                        <a:ext cx="1963738" cy="387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94" name="Object 22"/>
          <p:cNvGraphicFramePr>
            <a:graphicFrameLocks noChangeAspect="1"/>
          </p:cNvGraphicFramePr>
          <p:nvPr/>
        </p:nvGraphicFramePr>
        <p:xfrm>
          <a:off x="2895600" y="5759450"/>
          <a:ext cx="2424113" cy="484188"/>
        </p:xfrm>
        <a:graphic>
          <a:graphicData uri="http://schemas.openxmlformats.org/presentationml/2006/ole">
            <mc:AlternateContent xmlns:mc="http://schemas.openxmlformats.org/markup-compatibility/2006">
              <mc:Choice xmlns:v="urn:schemas-microsoft-com:vml" Requires="v">
                <p:oleObj spid="_x0000_s3500" name="Equation" r:id="rId45" imgW="1269449" imgH="253890" progId="Equation.DSMT4">
                  <p:embed/>
                </p:oleObj>
              </mc:Choice>
              <mc:Fallback>
                <p:oleObj name="Equation" r:id="rId45" imgW="1269449" imgH="253890" progId="Equation.DSMT4">
                  <p:embed/>
                  <p:pic>
                    <p:nvPicPr>
                      <p:cNvPr id="0" name="Picture 236"/>
                      <p:cNvPicPr>
                        <a:picLocks noChangeAspect="1" noChangeArrowheads="1"/>
                      </p:cNvPicPr>
                      <p:nvPr/>
                    </p:nvPicPr>
                    <p:blipFill>
                      <a:blip r:embed="rId46">
                        <a:extLst>
                          <a:ext uri="{28A0092B-C50C-407E-A947-70E740481C1C}">
                            <a14:useLocalDpi xmlns:a14="http://schemas.microsoft.com/office/drawing/2010/main" val="0"/>
                          </a:ext>
                        </a:extLst>
                      </a:blip>
                      <a:srcRect/>
                      <a:stretch>
                        <a:fillRect/>
                      </a:stretch>
                    </p:blipFill>
                    <p:spPr bwMode="auto">
                      <a:xfrm>
                        <a:off x="2895600" y="5759450"/>
                        <a:ext cx="2424113" cy="4841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095" name="Object 23"/>
          <p:cNvGraphicFramePr>
            <a:graphicFrameLocks noChangeAspect="1"/>
          </p:cNvGraphicFramePr>
          <p:nvPr/>
        </p:nvGraphicFramePr>
        <p:xfrm>
          <a:off x="3946525" y="6253163"/>
          <a:ext cx="922338" cy="390525"/>
        </p:xfrm>
        <a:graphic>
          <a:graphicData uri="http://schemas.openxmlformats.org/presentationml/2006/ole">
            <mc:AlternateContent xmlns:mc="http://schemas.openxmlformats.org/markup-compatibility/2006">
              <mc:Choice xmlns:v="urn:schemas-microsoft-com:vml" Requires="v">
                <p:oleObj spid="_x0000_s3501" name="Equation" r:id="rId47" imgW="482391" imgH="203112" progId="Equation.DSMT4">
                  <p:embed/>
                </p:oleObj>
              </mc:Choice>
              <mc:Fallback>
                <p:oleObj name="Equation" r:id="rId47" imgW="482391" imgH="203112" progId="Equation.DSMT4">
                  <p:embed/>
                  <p:pic>
                    <p:nvPicPr>
                      <p:cNvPr id="0" name="Picture 237"/>
                      <p:cNvPicPr>
                        <a:picLocks noChangeAspect="1" noChangeArrowheads="1"/>
                      </p:cNvPicPr>
                      <p:nvPr/>
                    </p:nvPicPr>
                    <p:blipFill>
                      <a:blip r:embed="rId48">
                        <a:extLst>
                          <a:ext uri="{28A0092B-C50C-407E-A947-70E740481C1C}">
                            <a14:useLocalDpi xmlns:a14="http://schemas.microsoft.com/office/drawing/2010/main" val="0"/>
                          </a:ext>
                        </a:extLst>
                      </a:blip>
                      <a:srcRect/>
                      <a:stretch>
                        <a:fillRect/>
                      </a:stretch>
                    </p:blipFill>
                    <p:spPr bwMode="auto">
                      <a:xfrm>
                        <a:off x="3946525" y="6253163"/>
                        <a:ext cx="922338" cy="3905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14" name="TextBox 42"/>
          <p:cNvSpPr txBox="1">
            <a:spLocks noChangeArrowheads="1"/>
          </p:cNvSpPr>
          <p:nvPr/>
        </p:nvSpPr>
        <p:spPr bwMode="auto">
          <a:xfrm>
            <a:off x="5772150" y="5521325"/>
            <a:ext cx="25050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400">
                <a:solidFill>
                  <a:srgbClr val="FF0000"/>
                </a:solidFill>
                <a:latin typeface="Century Schoolbook" pitchFamily="18" charset="0"/>
              </a:rPr>
              <a:t>The solutions is </a:t>
            </a:r>
            <a:br>
              <a:rPr lang="en-CA" sz="2400">
                <a:solidFill>
                  <a:srgbClr val="FF0000"/>
                </a:solidFill>
                <a:latin typeface="Century Schoolbook" pitchFamily="18" charset="0"/>
              </a:rPr>
            </a:br>
            <a:r>
              <a:rPr lang="en-CA" sz="2400">
                <a:solidFill>
                  <a:srgbClr val="FF0000"/>
                </a:solidFill>
                <a:latin typeface="Century Schoolbook" pitchFamily="18" charset="0"/>
              </a:rPr>
              <a:t>at  (3, -2, 0.5)</a:t>
            </a:r>
          </a:p>
        </p:txBody>
      </p:sp>
      <p:sp>
        <p:nvSpPr>
          <p:cNvPr id="45" name="TextBox 7"/>
          <p:cNvSpPr txBox="1">
            <a:spLocks noChangeArrowheads="1"/>
          </p:cNvSpPr>
          <p:nvPr/>
        </p:nvSpPr>
        <p:spPr bwMode="auto">
          <a:xfrm>
            <a:off x="6561138" y="3268663"/>
            <a:ext cx="1352550"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n-CA" sz="2000">
                <a:solidFill>
                  <a:srgbClr val="FF0000"/>
                </a:solidFill>
                <a:latin typeface="Century Schoolbook" pitchFamily="18" charset="0"/>
              </a:rPr>
              <a:t>LCM: 120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02"/>
                                        </p:tgtEl>
                                        <p:attrNameLst>
                                          <p:attrName>style.visibility</p:attrName>
                                        </p:attrNameLst>
                                      </p:cBhvr>
                                      <p:to>
                                        <p:strVal val="visible"/>
                                      </p:to>
                                    </p:set>
                                    <p:animEffect transition="in" filter="blinds(horizontal)">
                                      <p:cBhvr>
                                        <p:cTn id="7" dur="500"/>
                                        <p:tgtEl>
                                          <p:spTgt spid="310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1030"/>
                                        </p:tgtEl>
                                        <p:attrNameLst>
                                          <p:attrName>style.visibility</p:attrName>
                                        </p:attrNameLst>
                                      </p:cBhvr>
                                      <p:to>
                                        <p:strVal val="visible"/>
                                      </p:to>
                                    </p:set>
                                    <p:animEffect transition="in" filter="blinds(horizontal)">
                                      <p:cBhvr>
                                        <p:cTn id="12" dur="500"/>
                                        <p:tgtEl>
                                          <p:spTgt spid="103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075"/>
                                        </p:tgtEl>
                                        <p:attrNameLst>
                                          <p:attrName>style.visibility</p:attrName>
                                        </p:attrNameLst>
                                      </p:cBhvr>
                                      <p:to>
                                        <p:strVal val="visible"/>
                                      </p:to>
                                    </p:set>
                                    <p:animEffect transition="in" filter="blinds(horizontal)">
                                      <p:cBhvr>
                                        <p:cTn id="17" dur="500"/>
                                        <p:tgtEl>
                                          <p:spTgt spid="3075"/>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4"/>
                                        </p:tgtEl>
                                        <p:attrNameLst>
                                          <p:attrName>style.visibility</p:attrName>
                                        </p:attrNameLst>
                                      </p:cBhvr>
                                      <p:to>
                                        <p:strVal val="visible"/>
                                      </p:to>
                                    </p:set>
                                    <p:animEffect transition="in" filter="blinds(horizontal)">
                                      <p:cBhvr>
                                        <p:cTn id="22" dur="500"/>
                                        <p:tgtEl>
                                          <p:spTgt spid="4"/>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43"/>
                                        </p:tgtEl>
                                        <p:attrNameLst>
                                          <p:attrName>style.visibility</p:attrName>
                                        </p:attrNameLst>
                                      </p:cBhvr>
                                      <p:to>
                                        <p:strVal val="visible"/>
                                      </p:to>
                                    </p:set>
                                    <p:animEffect transition="in" filter="blinds(horizontal)">
                                      <p:cBhvr>
                                        <p:cTn id="27" dur="500"/>
                                        <p:tgtEl>
                                          <p:spTgt spid="43"/>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1"/>
                                        </p:tgtEl>
                                        <p:attrNameLst>
                                          <p:attrName>style.visibility</p:attrName>
                                        </p:attrNameLst>
                                      </p:cBhvr>
                                      <p:to>
                                        <p:strVal val="visible"/>
                                      </p:to>
                                    </p:set>
                                    <p:animEffect transition="in" filter="blinds(horizontal)">
                                      <p:cBhvr>
                                        <p:cTn id="32" dur="500"/>
                                        <p:tgtEl>
                                          <p:spTgt spid="1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44"/>
                                        </p:tgtEl>
                                        <p:attrNameLst>
                                          <p:attrName>style.visibility</p:attrName>
                                        </p:attrNameLst>
                                      </p:cBhvr>
                                      <p:to>
                                        <p:strVal val="visible"/>
                                      </p:to>
                                    </p:set>
                                    <p:animEffect transition="in" filter="blinds(horizontal)">
                                      <p:cBhvr>
                                        <p:cTn id="37" dur="500"/>
                                        <p:tgtEl>
                                          <p:spTgt spid="44"/>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grpId="0" nodeType="clickEffect">
                                  <p:stCondLst>
                                    <p:cond delay="0"/>
                                  </p:stCondLst>
                                  <p:childTnLst>
                                    <p:set>
                                      <p:cBhvr>
                                        <p:cTn id="41" dur="1" fill="hold">
                                          <p:stCondLst>
                                            <p:cond delay="0"/>
                                          </p:stCondLst>
                                        </p:cTn>
                                        <p:tgtEl>
                                          <p:spTgt spid="3097"/>
                                        </p:tgtEl>
                                        <p:attrNameLst>
                                          <p:attrName>style.visibility</p:attrName>
                                        </p:attrNameLst>
                                      </p:cBhvr>
                                      <p:to>
                                        <p:strVal val="visible"/>
                                      </p:to>
                                    </p:set>
                                    <p:animEffect transition="in" filter="blinds(horizontal)">
                                      <p:cBhvr>
                                        <p:cTn id="42" dur="500"/>
                                        <p:tgtEl>
                                          <p:spTgt spid="3097"/>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grpId="0" nodeType="clickEffect">
                                  <p:stCondLst>
                                    <p:cond delay="0"/>
                                  </p:stCondLst>
                                  <p:childTnLst>
                                    <p:set>
                                      <p:cBhvr>
                                        <p:cTn id="46" dur="1" fill="hold">
                                          <p:stCondLst>
                                            <p:cond delay="0"/>
                                          </p:stCondLst>
                                        </p:cTn>
                                        <p:tgtEl>
                                          <p:spTgt spid="27"/>
                                        </p:tgtEl>
                                        <p:attrNameLst>
                                          <p:attrName>style.visibility</p:attrName>
                                        </p:attrNameLst>
                                      </p:cBhvr>
                                      <p:to>
                                        <p:strVal val="visible"/>
                                      </p:to>
                                    </p:set>
                                    <p:animEffect transition="in" filter="blinds(horizontal)">
                                      <p:cBhvr>
                                        <p:cTn id="47" dur="500"/>
                                        <p:tgtEl>
                                          <p:spTgt spid="27"/>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28"/>
                                        </p:tgtEl>
                                        <p:attrNameLst>
                                          <p:attrName>style.visibility</p:attrName>
                                        </p:attrNameLst>
                                      </p:cBhvr>
                                      <p:to>
                                        <p:strVal val="visible"/>
                                      </p:to>
                                    </p:set>
                                    <p:animEffect transition="in" filter="blinds(horizontal)">
                                      <p:cBhvr>
                                        <p:cTn id="52" dur="500"/>
                                        <p:tgtEl>
                                          <p:spTgt spid="28"/>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29"/>
                                        </p:tgtEl>
                                        <p:attrNameLst>
                                          <p:attrName>style.visibility</p:attrName>
                                        </p:attrNameLst>
                                      </p:cBhvr>
                                      <p:to>
                                        <p:strVal val="visible"/>
                                      </p:to>
                                    </p:set>
                                    <p:animEffect transition="in" filter="blinds(horizontal)">
                                      <p:cBhvr>
                                        <p:cTn id="57" dur="500"/>
                                        <p:tgtEl>
                                          <p:spTgt spid="29"/>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3098"/>
                                        </p:tgtEl>
                                        <p:attrNameLst>
                                          <p:attrName>style.visibility</p:attrName>
                                        </p:attrNameLst>
                                      </p:cBhvr>
                                      <p:to>
                                        <p:strVal val="visible"/>
                                      </p:to>
                                    </p:set>
                                    <p:animEffect transition="in" filter="blinds(horizontal)">
                                      <p:cBhvr>
                                        <p:cTn id="62" dur="500"/>
                                        <p:tgtEl>
                                          <p:spTgt spid="3098"/>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12"/>
                                        </p:tgtEl>
                                        <p:attrNameLst>
                                          <p:attrName>style.visibility</p:attrName>
                                        </p:attrNameLst>
                                      </p:cBhvr>
                                      <p:to>
                                        <p:strVal val="visible"/>
                                      </p:to>
                                    </p:set>
                                    <p:animEffect transition="in" filter="blinds(horizontal)">
                                      <p:cBhvr>
                                        <p:cTn id="67" dur="500"/>
                                        <p:tgtEl>
                                          <p:spTgt spid="12"/>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ntr" presetSubtype="10" fill="hold" nodeType="clickEffect">
                                  <p:stCondLst>
                                    <p:cond delay="0"/>
                                  </p:stCondLst>
                                  <p:childTnLst>
                                    <p:set>
                                      <p:cBhvr>
                                        <p:cTn id="71" dur="1" fill="hold">
                                          <p:stCondLst>
                                            <p:cond delay="0"/>
                                          </p:stCondLst>
                                        </p:cTn>
                                        <p:tgtEl>
                                          <p:spTgt spid="13"/>
                                        </p:tgtEl>
                                        <p:attrNameLst>
                                          <p:attrName>style.visibility</p:attrName>
                                        </p:attrNameLst>
                                      </p:cBhvr>
                                      <p:to>
                                        <p:strVal val="visible"/>
                                      </p:to>
                                    </p:set>
                                    <p:animEffect transition="in" filter="blinds(horizontal)">
                                      <p:cBhvr>
                                        <p:cTn id="72" dur="500"/>
                                        <p:tgtEl>
                                          <p:spTgt spid="13"/>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nodeType="click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blinds(horizontal)">
                                      <p:cBhvr>
                                        <p:cTn id="77" dur="500"/>
                                        <p:tgtEl>
                                          <p:spTgt spid="14"/>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3" presetClass="entr" presetSubtype="10" fill="hold" nodeType="clickEffect">
                                  <p:stCondLst>
                                    <p:cond delay="0"/>
                                  </p:stCondLst>
                                  <p:childTnLst>
                                    <p:set>
                                      <p:cBhvr>
                                        <p:cTn id="81" dur="1" fill="hold">
                                          <p:stCondLst>
                                            <p:cond delay="0"/>
                                          </p:stCondLst>
                                        </p:cTn>
                                        <p:tgtEl>
                                          <p:spTgt spid="3082"/>
                                        </p:tgtEl>
                                        <p:attrNameLst>
                                          <p:attrName>style.visibility</p:attrName>
                                        </p:attrNameLst>
                                      </p:cBhvr>
                                      <p:to>
                                        <p:strVal val="visible"/>
                                      </p:to>
                                    </p:set>
                                    <p:animEffect transition="in" filter="blinds(horizontal)">
                                      <p:cBhvr>
                                        <p:cTn id="82" dur="500"/>
                                        <p:tgtEl>
                                          <p:spTgt spid="3082"/>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3" presetClass="entr" presetSubtype="10" fill="hold" nodeType="clickEffect">
                                  <p:stCondLst>
                                    <p:cond delay="0"/>
                                  </p:stCondLst>
                                  <p:childTnLst>
                                    <p:set>
                                      <p:cBhvr>
                                        <p:cTn id="86" dur="1" fill="hold">
                                          <p:stCondLst>
                                            <p:cond delay="0"/>
                                          </p:stCondLst>
                                        </p:cTn>
                                        <p:tgtEl>
                                          <p:spTgt spid="20"/>
                                        </p:tgtEl>
                                        <p:attrNameLst>
                                          <p:attrName>style.visibility</p:attrName>
                                        </p:attrNameLst>
                                      </p:cBhvr>
                                      <p:to>
                                        <p:strVal val="visible"/>
                                      </p:to>
                                    </p:set>
                                    <p:animEffect transition="in" filter="blinds(horizontal)">
                                      <p:cBhvr>
                                        <p:cTn id="87" dur="500"/>
                                        <p:tgtEl>
                                          <p:spTgt spid="20"/>
                                        </p:tgtEl>
                                      </p:cBhvr>
                                    </p:animEffect>
                                  </p:childTnLst>
                                </p:cTn>
                              </p:par>
                              <p:par>
                                <p:cTn id="88" presetID="3" presetClass="entr" presetSubtype="10" fill="hold" nodeType="withEffect">
                                  <p:stCondLst>
                                    <p:cond delay="0"/>
                                  </p:stCondLst>
                                  <p:childTnLst>
                                    <p:set>
                                      <p:cBhvr>
                                        <p:cTn id="89" dur="1" fill="hold">
                                          <p:stCondLst>
                                            <p:cond delay="0"/>
                                          </p:stCondLst>
                                        </p:cTn>
                                        <p:tgtEl>
                                          <p:spTgt spid="19"/>
                                        </p:tgtEl>
                                        <p:attrNameLst>
                                          <p:attrName>style.visibility</p:attrName>
                                        </p:attrNameLst>
                                      </p:cBhvr>
                                      <p:to>
                                        <p:strVal val="visible"/>
                                      </p:to>
                                    </p:set>
                                    <p:animEffect transition="in" filter="blinds(horizontal)">
                                      <p:cBhvr>
                                        <p:cTn id="90" dur="500"/>
                                        <p:tgtEl>
                                          <p:spTgt spid="19"/>
                                        </p:tgtEl>
                                      </p:cBhvr>
                                    </p:animEffect>
                                  </p:childTnLst>
                                </p:cTn>
                              </p:par>
                            </p:childTnLst>
                          </p:cTn>
                        </p:par>
                      </p:childTnLst>
                    </p:cTn>
                  </p:par>
                  <p:par>
                    <p:cTn id="91" fill="hold" nodeType="clickPar">
                      <p:stCondLst>
                        <p:cond delay="indefinite"/>
                      </p:stCondLst>
                      <p:childTnLst>
                        <p:par>
                          <p:cTn id="92" fill="hold" nodeType="withGroup">
                            <p:stCondLst>
                              <p:cond delay="0"/>
                            </p:stCondLst>
                            <p:childTnLst>
                              <p:par>
                                <p:cTn id="93" presetID="3" presetClass="entr" presetSubtype="10" fill="hold" nodeType="clickEffect">
                                  <p:stCondLst>
                                    <p:cond delay="0"/>
                                  </p:stCondLst>
                                  <p:childTnLst>
                                    <p:set>
                                      <p:cBhvr>
                                        <p:cTn id="94" dur="1" fill="hold">
                                          <p:stCondLst>
                                            <p:cond delay="0"/>
                                          </p:stCondLst>
                                        </p:cTn>
                                        <p:tgtEl>
                                          <p:spTgt spid="3083"/>
                                        </p:tgtEl>
                                        <p:attrNameLst>
                                          <p:attrName>style.visibility</p:attrName>
                                        </p:attrNameLst>
                                      </p:cBhvr>
                                      <p:to>
                                        <p:strVal val="visible"/>
                                      </p:to>
                                    </p:set>
                                    <p:animEffect transition="in" filter="blinds(horizontal)">
                                      <p:cBhvr>
                                        <p:cTn id="95" dur="500"/>
                                        <p:tgtEl>
                                          <p:spTgt spid="3083"/>
                                        </p:tgtEl>
                                      </p:cBhvr>
                                    </p:animEffect>
                                  </p:childTnLst>
                                </p:cTn>
                              </p:par>
                            </p:childTnLst>
                          </p:cTn>
                        </p:par>
                      </p:childTnLst>
                    </p:cTn>
                  </p:par>
                  <p:par>
                    <p:cTn id="96" fill="hold" nodeType="clickPar">
                      <p:stCondLst>
                        <p:cond delay="indefinite"/>
                      </p:stCondLst>
                      <p:childTnLst>
                        <p:par>
                          <p:cTn id="97" fill="hold" nodeType="withGroup">
                            <p:stCondLst>
                              <p:cond delay="0"/>
                            </p:stCondLst>
                            <p:childTnLst>
                              <p:par>
                                <p:cTn id="98" presetID="3" presetClass="entr" presetSubtype="10" fill="hold" nodeType="clickEffect">
                                  <p:stCondLst>
                                    <p:cond delay="0"/>
                                  </p:stCondLst>
                                  <p:childTnLst>
                                    <p:set>
                                      <p:cBhvr>
                                        <p:cTn id="99" dur="1" fill="hold">
                                          <p:stCondLst>
                                            <p:cond delay="0"/>
                                          </p:stCondLst>
                                        </p:cTn>
                                        <p:tgtEl>
                                          <p:spTgt spid="22"/>
                                        </p:tgtEl>
                                        <p:attrNameLst>
                                          <p:attrName>style.visibility</p:attrName>
                                        </p:attrNameLst>
                                      </p:cBhvr>
                                      <p:to>
                                        <p:strVal val="visible"/>
                                      </p:to>
                                    </p:set>
                                    <p:animEffect transition="in" filter="blinds(horizontal)">
                                      <p:cBhvr>
                                        <p:cTn id="100" dur="500"/>
                                        <p:tgtEl>
                                          <p:spTgt spid="22"/>
                                        </p:tgtEl>
                                      </p:cBhvr>
                                    </p:animEffect>
                                  </p:childTnLst>
                                </p:cTn>
                              </p:par>
                              <p:par>
                                <p:cTn id="101" presetID="3" presetClass="entr" presetSubtype="10" fill="hold" nodeType="withEffect">
                                  <p:stCondLst>
                                    <p:cond delay="0"/>
                                  </p:stCondLst>
                                  <p:childTnLst>
                                    <p:set>
                                      <p:cBhvr>
                                        <p:cTn id="102" dur="1" fill="hold">
                                          <p:stCondLst>
                                            <p:cond delay="0"/>
                                          </p:stCondLst>
                                        </p:cTn>
                                        <p:tgtEl>
                                          <p:spTgt spid="21"/>
                                        </p:tgtEl>
                                        <p:attrNameLst>
                                          <p:attrName>style.visibility</p:attrName>
                                        </p:attrNameLst>
                                      </p:cBhvr>
                                      <p:to>
                                        <p:strVal val="visible"/>
                                      </p:to>
                                    </p:set>
                                    <p:animEffect transition="in" filter="blinds(horizontal)">
                                      <p:cBhvr>
                                        <p:cTn id="103" dur="500"/>
                                        <p:tgtEl>
                                          <p:spTgt spid="21"/>
                                        </p:tgtEl>
                                      </p:cBhvr>
                                    </p:animEffect>
                                  </p:childTnLst>
                                </p:cTn>
                              </p:par>
                            </p:childTnLst>
                          </p:cTn>
                        </p:par>
                      </p:childTnLst>
                    </p:cTn>
                  </p:par>
                  <p:par>
                    <p:cTn id="104" fill="hold" nodeType="clickPar">
                      <p:stCondLst>
                        <p:cond delay="indefinite"/>
                      </p:stCondLst>
                      <p:childTnLst>
                        <p:par>
                          <p:cTn id="105" fill="hold" nodeType="withGroup">
                            <p:stCondLst>
                              <p:cond delay="0"/>
                            </p:stCondLst>
                            <p:childTnLst>
                              <p:par>
                                <p:cTn id="106" presetID="3" presetClass="entr" presetSubtype="10" fill="hold" nodeType="clickEffect">
                                  <p:stCondLst>
                                    <p:cond delay="0"/>
                                  </p:stCondLst>
                                  <p:childTnLst>
                                    <p:set>
                                      <p:cBhvr>
                                        <p:cTn id="107" dur="1" fill="hold">
                                          <p:stCondLst>
                                            <p:cond delay="0"/>
                                          </p:stCondLst>
                                        </p:cTn>
                                        <p:tgtEl>
                                          <p:spTgt spid="3084"/>
                                        </p:tgtEl>
                                        <p:attrNameLst>
                                          <p:attrName>style.visibility</p:attrName>
                                        </p:attrNameLst>
                                      </p:cBhvr>
                                      <p:to>
                                        <p:strVal val="visible"/>
                                      </p:to>
                                    </p:set>
                                    <p:animEffect transition="in" filter="blinds(horizontal)">
                                      <p:cBhvr>
                                        <p:cTn id="108" dur="500"/>
                                        <p:tgtEl>
                                          <p:spTgt spid="3084"/>
                                        </p:tgtEl>
                                      </p:cBhvr>
                                    </p:animEffec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3" presetClass="entr" presetSubtype="10" fill="hold" grpId="0" nodeType="clickEffect">
                                  <p:stCondLst>
                                    <p:cond delay="0"/>
                                  </p:stCondLst>
                                  <p:childTnLst>
                                    <p:set>
                                      <p:cBhvr>
                                        <p:cTn id="112" dur="1" fill="hold">
                                          <p:stCondLst>
                                            <p:cond delay="0"/>
                                          </p:stCondLst>
                                        </p:cTn>
                                        <p:tgtEl>
                                          <p:spTgt spid="3100"/>
                                        </p:tgtEl>
                                        <p:attrNameLst>
                                          <p:attrName>style.visibility</p:attrName>
                                        </p:attrNameLst>
                                      </p:cBhvr>
                                      <p:to>
                                        <p:strVal val="visible"/>
                                      </p:to>
                                    </p:set>
                                    <p:animEffect transition="in" filter="blinds(horizontal)">
                                      <p:cBhvr>
                                        <p:cTn id="113" dur="500"/>
                                        <p:tgtEl>
                                          <p:spTgt spid="3100"/>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3" presetClass="entr" presetSubtype="10" fill="hold" grpId="0" nodeType="clickEffect">
                                  <p:stCondLst>
                                    <p:cond delay="0"/>
                                  </p:stCondLst>
                                  <p:childTnLst>
                                    <p:set>
                                      <p:cBhvr>
                                        <p:cTn id="117" dur="1" fill="hold">
                                          <p:stCondLst>
                                            <p:cond delay="0"/>
                                          </p:stCondLst>
                                        </p:cTn>
                                        <p:tgtEl>
                                          <p:spTgt spid="30"/>
                                        </p:tgtEl>
                                        <p:attrNameLst>
                                          <p:attrName>style.visibility</p:attrName>
                                        </p:attrNameLst>
                                      </p:cBhvr>
                                      <p:to>
                                        <p:strVal val="visible"/>
                                      </p:to>
                                    </p:set>
                                    <p:animEffect transition="in" filter="blinds(horizontal)">
                                      <p:cBhvr>
                                        <p:cTn id="118" dur="500"/>
                                        <p:tgtEl>
                                          <p:spTgt spid="30"/>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3" presetClass="entr" presetSubtype="10" fill="hold" grpId="0" nodeType="clickEffect">
                                  <p:stCondLst>
                                    <p:cond delay="0"/>
                                  </p:stCondLst>
                                  <p:childTnLst>
                                    <p:set>
                                      <p:cBhvr>
                                        <p:cTn id="122" dur="1" fill="hold">
                                          <p:stCondLst>
                                            <p:cond delay="0"/>
                                          </p:stCondLst>
                                        </p:cTn>
                                        <p:tgtEl>
                                          <p:spTgt spid="31"/>
                                        </p:tgtEl>
                                        <p:attrNameLst>
                                          <p:attrName>style.visibility</p:attrName>
                                        </p:attrNameLst>
                                      </p:cBhvr>
                                      <p:to>
                                        <p:strVal val="visible"/>
                                      </p:to>
                                    </p:set>
                                    <p:animEffect transition="in" filter="blinds(horizontal)">
                                      <p:cBhvr>
                                        <p:cTn id="123" dur="500"/>
                                        <p:tgtEl>
                                          <p:spTgt spid="31"/>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3" presetClass="entr" presetSubtype="10" fill="hold" grpId="0" nodeType="clickEffect">
                                  <p:stCondLst>
                                    <p:cond delay="0"/>
                                  </p:stCondLst>
                                  <p:childTnLst>
                                    <p:set>
                                      <p:cBhvr>
                                        <p:cTn id="127" dur="1" fill="hold">
                                          <p:stCondLst>
                                            <p:cond delay="0"/>
                                          </p:stCondLst>
                                        </p:cTn>
                                        <p:tgtEl>
                                          <p:spTgt spid="45"/>
                                        </p:tgtEl>
                                        <p:attrNameLst>
                                          <p:attrName>style.visibility</p:attrName>
                                        </p:attrNameLst>
                                      </p:cBhvr>
                                      <p:to>
                                        <p:strVal val="visible"/>
                                      </p:to>
                                    </p:set>
                                    <p:animEffect transition="in" filter="blinds(horizontal)">
                                      <p:cBhvr>
                                        <p:cTn id="128" dur="500"/>
                                        <p:tgtEl>
                                          <p:spTgt spid="45"/>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3" presetClass="entr" presetSubtype="10" fill="hold" nodeType="clickEffect">
                                  <p:stCondLst>
                                    <p:cond delay="0"/>
                                  </p:stCondLst>
                                  <p:childTnLst>
                                    <p:set>
                                      <p:cBhvr>
                                        <p:cTn id="132" dur="1" fill="hold">
                                          <p:stCondLst>
                                            <p:cond delay="0"/>
                                          </p:stCondLst>
                                        </p:cTn>
                                        <p:tgtEl>
                                          <p:spTgt spid="15"/>
                                        </p:tgtEl>
                                        <p:attrNameLst>
                                          <p:attrName>style.visibility</p:attrName>
                                        </p:attrNameLst>
                                      </p:cBhvr>
                                      <p:to>
                                        <p:strVal val="visible"/>
                                      </p:to>
                                    </p:set>
                                    <p:animEffect transition="in" filter="blinds(horizontal)">
                                      <p:cBhvr>
                                        <p:cTn id="133" dur="500"/>
                                        <p:tgtEl>
                                          <p:spTgt spid="15"/>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3" presetClass="entr" presetSubtype="10" fill="hold" nodeType="clickEffect">
                                  <p:stCondLst>
                                    <p:cond delay="0"/>
                                  </p:stCondLst>
                                  <p:childTnLst>
                                    <p:set>
                                      <p:cBhvr>
                                        <p:cTn id="137" dur="1" fill="hold">
                                          <p:stCondLst>
                                            <p:cond delay="0"/>
                                          </p:stCondLst>
                                        </p:cTn>
                                        <p:tgtEl>
                                          <p:spTgt spid="16"/>
                                        </p:tgtEl>
                                        <p:attrNameLst>
                                          <p:attrName>style.visibility</p:attrName>
                                        </p:attrNameLst>
                                      </p:cBhvr>
                                      <p:to>
                                        <p:strVal val="visible"/>
                                      </p:to>
                                    </p:set>
                                    <p:animEffect transition="in" filter="blinds(horizontal)">
                                      <p:cBhvr>
                                        <p:cTn id="138" dur="500"/>
                                        <p:tgtEl>
                                          <p:spTgt spid="16"/>
                                        </p:tgtEl>
                                      </p:cBhvr>
                                    </p:animEffect>
                                  </p:childTnLst>
                                </p:cTn>
                              </p:par>
                            </p:childTnLst>
                          </p:cTn>
                        </p:par>
                      </p:childTnLst>
                    </p:cTn>
                  </p:par>
                  <p:par>
                    <p:cTn id="139" fill="hold" nodeType="clickPar">
                      <p:stCondLst>
                        <p:cond delay="indefinite"/>
                      </p:stCondLst>
                      <p:childTnLst>
                        <p:par>
                          <p:cTn id="140" fill="hold" nodeType="withGroup">
                            <p:stCondLst>
                              <p:cond delay="0"/>
                            </p:stCondLst>
                            <p:childTnLst>
                              <p:par>
                                <p:cTn id="141" presetID="3" presetClass="entr" presetSubtype="10" fill="hold" nodeType="clickEffect">
                                  <p:stCondLst>
                                    <p:cond delay="0"/>
                                  </p:stCondLst>
                                  <p:childTnLst>
                                    <p:set>
                                      <p:cBhvr>
                                        <p:cTn id="142" dur="1" fill="hold">
                                          <p:stCondLst>
                                            <p:cond delay="0"/>
                                          </p:stCondLst>
                                        </p:cTn>
                                        <p:tgtEl>
                                          <p:spTgt spid="3087"/>
                                        </p:tgtEl>
                                        <p:attrNameLst>
                                          <p:attrName>style.visibility</p:attrName>
                                        </p:attrNameLst>
                                      </p:cBhvr>
                                      <p:to>
                                        <p:strVal val="visible"/>
                                      </p:to>
                                    </p:set>
                                    <p:animEffect transition="in" filter="blinds(horizontal)">
                                      <p:cBhvr>
                                        <p:cTn id="143" dur="500"/>
                                        <p:tgtEl>
                                          <p:spTgt spid="3087"/>
                                        </p:tgtEl>
                                      </p:cBhvr>
                                    </p:animEffect>
                                  </p:childTnLst>
                                </p:cTn>
                              </p:par>
                            </p:childTnLst>
                          </p:cTn>
                        </p:par>
                      </p:childTnLst>
                    </p:cTn>
                  </p:par>
                  <p:par>
                    <p:cTn id="144" fill="hold" nodeType="clickPar">
                      <p:stCondLst>
                        <p:cond delay="indefinite"/>
                      </p:stCondLst>
                      <p:childTnLst>
                        <p:par>
                          <p:cTn id="145" fill="hold" nodeType="withGroup">
                            <p:stCondLst>
                              <p:cond delay="0"/>
                            </p:stCondLst>
                            <p:childTnLst>
                              <p:par>
                                <p:cTn id="146" presetID="3" presetClass="entr" presetSubtype="10" fill="hold" grpId="0" nodeType="clickEffect">
                                  <p:stCondLst>
                                    <p:cond delay="0"/>
                                  </p:stCondLst>
                                  <p:childTnLst>
                                    <p:set>
                                      <p:cBhvr>
                                        <p:cTn id="147" dur="1" fill="hold">
                                          <p:stCondLst>
                                            <p:cond delay="0"/>
                                          </p:stCondLst>
                                        </p:cTn>
                                        <p:tgtEl>
                                          <p:spTgt spid="3099"/>
                                        </p:tgtEl>
                                        <p:attrNameLst>
                                          <p:attrName>style.visibility</p:attrName>
                                        </p:attrNameLst>
                                      </p:cBhvr>
                                      <p:to>
                                        <p:strVal val="visible"/>
                                      </p:to>
                                    </p:set>
                                    <p:animEffect transition="in" filter="blinds(horizontal)">
                                      <p:cBhvr>
                                        <p:cTn id="148" dur="500"/>
                                        <p:tgtEl>
                                          <p:spTgt spid="3099"/>
                                        </p:tgtEl>
                                      </p:cBhvr>
                                    </p:animEffect>
                                  </p:childTnLst>
                                </p:cTn>
                              </p:par>
                            </p:childTnLst>
                          </p:cTn>
                        </p:par>
                      </p:childTnLst>
                    </p:cTn>
                  </p:par>
                  <p:par>
                    <p:cTn id="149" fill="hold" nodeType="clickPar">
                      <p:stCondLst>
                        <p:cond delay="indefinite"/>
                      </p:stCondLst>
                      <p:childTnLst>
                        <p:par>
                          <p:cTn id="150" fill="hold" nodeType="withGroup">
                            <p:stCondLst>
                              <p:cond delay="0"/>
                            </p:stCondLst>
                            <p:childTnLst>
                              <p:par>
                                <p:cTn id="151" presetID="3" presetClass="entr" presetSubtype="10" fill="hold" nodeType="clickEffect">
                                  <p:stCondLst>
                                    <p:cond delay="0"/>
                                  </p:stCondLst>
                                  <p:childTnLst>
                                    <p:set>
                                      <p:cBhvr>
                                        <p:cTn id="152" dur="1" fill="hold">
                                          <p:stCondLst>
                                            <p:cond delay="0"/>
                                          </p:stCondLst>
                                        </p:cTn>
                                        <p:tgtEl>
                                          <p:spTgt spid="34"/>
                                        </p:tgtEl>
                                        <p:attrNameLst>
                                          <p:attrName>style.visibility</p:attrName>
                                        </p:attrNameLst>
                                      </p:cBhvr>
                                      <p:to>
                                        <p:strVal val="visible"/>
                                      </p:to>
                                    </p:set>
                                    <p:animEffect transition="in" filter="blinds(horizontal)">
                                      <p:cBhvr>
                                        <p:cTn id="153" dur="500"/>
                                        <p:tgtEl>
                                          <p:spTgt spid="34"/>
                                        </p:tgtEl>
                                      </p:cBhvr>
                                    </p:animEffect>
                                  </p:childTnLst>
                                </p:cTn>
                              </p:par>
                              <p:par>
                                <p:cTn id="154" presetID="3" presetClass="entr" presetSubtype="10" fill="hold" nodeType="withEffect">
                                  <p:stCondLst>
                                    <p:cond delay="0"/>
                                  </p:stCondLst>
                                  <p:childTnLst>
                                    <p:set>
                                      <p:cBhvr>
                                        <p:cTn id="155" dur="1" fill="hold">
                                          <p:stCondLst>
                                            <p:cond delay="0"/>
                                          </p:stCondLst>
                                        </p:cTn>
                                        <p:tgtEl>
                                          <p:spTgt spid="33"/>
                                        </p:tgtEl>
                                        <p:attrNameLst>
                                          <p:attrName>style.visibility</p:attrName>
                                        </p:attrNameLst>
                                      </p:cBhvr>
                                      <p:to>
                                        <p:strVal val="visible"/>
                                      </p:to>
                                    </p:set>
                                    <p:animEffect transition="in" filter="blinds(horizontal)">
                                      <p:cBhvr>
                                        <p:cTn id="156" dur="500"/>
                                        <p:tgtEl>
                                          <p:spTgt spid="33"/>
                                        </p:tgtEl>
                                      </p:cBhvr>
                                    </p:animEffect>
                                  </p:childTnLst>
                                </p:cTn>
                              </p:par>
                            </p:childTnLst>
                          </p:cTn>
                        </p:par>
                      </p:childTnLst>
                    </p:cTn>
                  </p:par>
                  <p:par>
                    <p:cTn id="157" fill="hold" nodeType="clickPar">
                      <p:stCondLst>
                        <p:cond delay="indefinite"/>
                      </p:stCondLst>
                      <p:childTnLst>
                        <p:par>
                          <p:cTn id="158" fill="hold" nodeType="withGroup">
                            <p:stCondLst>
                              <p:cond delay="0"/>
                            </p:stCondLst>
                            <p:childTnLst>
                              <p:par>
                                <p:cTn id="159" presetID="3" presetClass="entr" presetSubtype="10" fill="hold" nodeType="clickEffect">
                                  <p:stCondLst>
                                    <p:cond delay="0"/>
                                  </p:stCondLst>
                                  <p:childTnLst>
                                    <p:set>
                                      <p:cBhvr>
                                        <p:cTn id="160" dur="1" fill="hold">
                                          <p:stCondLst>
                                            <p:cond delay="0"/>
                                          </p:stCondLst>
                                        </p:cTn>
                                        <p:tgtEl>
                                          <p:spTgt spid="3088"/>
                                        </p:tgtEl>
                                        <p:attrNameLst>
                                          <p:attrName>style.visibility</p:attrName>
                                        </p:attrNameLst>
                                      </p:cBhvr>
                                      <p:to>
                                        <p:strVal val="visible"/>
                                      </p:to>
                                    </p:set>
                                    <p:animEffect transition="in" filter="blinds(horizontal)">
                                      <p:cBhvr>
                                        <p:cTn id="161" dur="500"/>
                                        <p:tgtEl>
                                          <p:spTgt spid="3088"/>
                                        </p:tgtEl>
                                      </p:cBhvr>
                                    </p:animEffect>
                                  </p:childTnLst>
                                </p:cTn>
                              </p:par>
                            </p:childTnLst>
                          </p:cTn>
                        </p:par>
                      </p:childTnLst>
                    </p:cTn>
                  </p:par>
                  <p:par>
                    <p:cTn id="162" fill="hold" nodeType="clickPar">
                      <p:stCondLst>
                        <p:cond delay="indefinite"/>
                      </p:stCondLst>
                      <p:childTnLst>
                        <p:par>
                          <p:cTn id="163" fill="hold" nodeType="withGroup">
                            <p:stCondLst>
                              <p:cond delay="0"/>
                            </p:stCondLst>
                            <p:childTnLst>
                              <p:par>
                                <p:cTn id="164" presetID="3" presetClass="entr" presetSubtype="10" fill="hold" nodeType="clickEffect">
                                  <p:stCondLst>
                                    <p:cond delay="0"/>
                                  </p:stCondLst>
                                  <p:childTnLst>
                                    <p:set>
                                      <p:cBhvr>
                                        <p:cTn id="165" dur="1" fill="hold">
                                          <p:stCondLst>
                                            <p:cond delay="0"/>
                                          </p:stCondLst>
                                        </p:cTn>
                                        <p:tgtEl>
                                          <p:spTgt spid="3089"/>
                                        </p:tgtEl>
                                        <p:attrNameLst>
                                          <p:attrName>style.visibility</p:attrName>
                                        </p:attrNameLst>
                                      </p:cBhvr>
                                      <p:to>
                                        <p:strVal val="visible"/>
                                      </p:to>
                                    </p:set>
                                    <p:animEffect transition="in" filter="blinds(horizontal)">
                                      <p:cBhvr>
                                        <p:cTn id="166" dur="500"/>
                                        <p:tgtEl>
                                          <p:spTgt spid="3089"/>
                                        </p:tgtEl>
                                      </p:cBhvr>
                                    </p:animEffect>
                                  </p:childTnLst>
                                </p:cTn>
                              </p:par>
                            </p:childTnLst>
                          </p:cTn>
                        </p:par>
                      </p:childTnLst>
                    </p:cTn>
                  </p:par>
                  <p:par>
                    <p:cTn id="167" fill="hold" nodeType="clickPar">
                      <p:stCondLst>
                        <p:cond delay="indefinite"/>
                      </p:stCondLst>
                      <p:childTnLst>
                        <p:par>
                          <p:cTn id="168" fill="hold" nodeType="withGroup">
                            <p:stCondLst>
                              <p:cond delay="0"/>
                            </p:stCondLst>
                            <p:childTnLst>
                              <p:par>
                                <p:cTn id="169" presetID="3" presetClass="entr" presetSubtype="10" fill="hold" grpId="0" nodeType="clickEffect">
                                  <p:stCondLst>
                                    <p:cond delay="0"/>
                                  </p:stCondLst>
                                  <p:childTnLst>
                                    <p:set>
                                      <p:cBhvr>
                                        <p:cTn id="170" dur="1" fill="hold">
                                          <p:stCondLst>
                                            <p:cond delay="0"/>
                                          </p:stCondLst>
                                        </p:cTn>
                                        <p:tgtEl>
                                          <p:spTgt spid="3101"/>
                                        </p:tgtEl>
                                        <p:attrNameLst>
                                          <p:attrName>style.visibility</p:attrName>
                                        </p:attrNameLst>
                                      </p:cBhvr>
                                      <p:to>
                                        <p:strVal val="visible"/>
                                      </p:to>
                                    </p:set>
                                    <p:animEffect transition="in" filter="blinds(horizontal)">
                                      <p:cBhvr>
                                        <p:cTn id="171" dur="500"/>
                                        <p:tgtEl>
                                          <p:spTgt spid="3101"/>
                                        </p:tgtEl>
                                      </p:cBhvr>
                                    </p:animEffect>
                                  </p:childTnLst>
                                </p:cTn>
                              </p:par>
                            </p:childTnLst>
                          </p:cTn>
                        </p:par>
                      </p:childTnLst>
                    </p:cTn>
                  </p:par>
                  <p:par>
                    <p:cTn id="172" fill="hold" nodeType="clickPar">
                      <p:stCondLst>
                        <p:cond delay="indefinite"/>
                      </p:stCondLst>
                      <p:childTnLst>
                        <p:par>
                          <p:cTn id="173" fill="hold" nodeType="withGroup">
                            <p:stCondLst>
                              <p:cond delay="0"/>
                            </p:stCondLst>
                            <p:childTnLst>
                              <p:par>
                                <p:cTn id="174" presetID="3" presetClass="entr" presetSubtype="10" fill="hold" nodeType="clickEffect">
                                  <p:stCondLst>
                                    <p:cond delay="0"/>
                                  </p:stCondLst>
                                  <p:childTnLst>
                                    <p:set>
                                      <p:cBhvr>
                                        <p:cTn id="175" dur="1" fill="hold">
                                          <p:stCondLst>
                                            <p:cond delay="0"/>
                                          </p:stCondLst>
                                        </p:cTn>
                                        <p:tgtEl>
                                          <p:spTgt spid="3090"/>
                                        </p:tgtEl>
                                        <p:attrNameLst>
                                          <p:attrName>style.visibility</p:attrName>
                                        </p:attrNameLst>
                                      </p:cBhvr>
                                      <p:to>
                                        <p:strVal val="visible"/>
                                      </p:to>
                                    </p:set>
                                    <p:animEffect transition="in" filter="blinds(horizontal)">
                                      <p:cBhvr>
                                        <p:cTn id="176" dur="500"/>
                                        <p:tgtEl>
                                          <p:spTgt spid="3090"/>
                                        </p:tgtEl>
                                      </p:cBhvr>
                                    </p:animEffect>
                                  </p:childTnLst>
                                </p:cTn>
                              </p:par>
                            </p:childTnLst>
                          </p:cTn>
                        </p:par>
                      </p:childTnLst>
                    </p:cTn>
                  </p:par>
                  <p:par>
                    <p:cTn id="177" fill="hold" nodeType="clickPar">
                      <p:stCondLst>
                        <p:cond delay="indefinite"/>
                      </p:stCondLst>
                      <p:childTnLst>
                        <p:par>
                          <p:cTn id="178" fill="hold" nodeType="withGroup">
                            <p:stCondLst>
                              <p:cond delay="0"/>
                            </p:stCondLst>
                            <p:childTnLst>
                              <p:par>
                                <p:cTn id="179" presetID="3" presetClass="entr" presetSubtype="10" fill="hold" nodeType="clickEffect">
                                  <p:stCondLst>
                                    <p:cond delay="0"/>
                                  </p:stCondLst>
                                  <p:childTnLst>
                                    <p:set>
                                      <p:cBhvr>
                                        <p:cTn id="180" dur="1" fill="hold">
                                          <p:stCondLst>
                                            <p:cond delay="0"/>
                                          </p:stCondLst>
                                        </p:cTn>
                                        <p:tgtEl>
                                          <p:spTgt spid="3091"/>
                                        </p:tgtEl>
                                        <p:attrNameLst>
                                          <p:attrName>style.visibility</p:attrName>
                                        </p:attrNameLst>
                                      </p:cBhvr>
                                      <p:to>
                                        <p:strVal val="visible"/>
                                      </p:to>
                                    </p:set>
                                    <p:animEffect transition="in" filter="blinds(horizontal)">
                                      <p:cBhvr>
                                        <p:cTn id="181" dur="500"/>
                                        <p:tgtEl>
                                          <p:spTgt spid="3091"/>
                                        </p:tgtEl>
                                      </p:cBhvr>
                                    </p:animEffect>
                                  </p:childTnLst>
                                </p:cTn>
                              </p:par>
                            </p:childTnLst>
                          </p:cTn>
                        </p:par>
                      </p:childTnLst>
                    </p:cTn>
                  </p:par>
                  <p:par>
                    <p:cTn id="182" fill="hold" nodeType="clickPar">
                      <p:stCondLst>
                        <p:cond delay="indefinite"/>
                      </p:stCondLst>
                      <p:childTnLst>
                        <p:par>
                          <p:cTn id="183" fill="hold" nodeType="withGroup">
                            <p:stCondLst>
                              <p:cond delay="0"/>
                            </p:stCondLst>
                            <p:childTnLst>
                              <p:par>
                                <p:cTn id="184" presetID="3" presetClass="entr" presetSubtype="10" fill="hold" nodeType="clickEffect">
                                  <p:stCondLst>
                                    <p:cond delay="0"/>
                                  </p:stCondLst>
                                  <p:childTnLst>
                                    <p:set>
                                      <p:cBhvr>
                                        <p:cTn id="185" dur="1" fill="hold">
                                          <p:stCondLst>
                                            <p:cond delay="0"/>
                                          </p:stCondLst>
                                        </p:cTn>
                                        <p:tgtEl>
                                          <p:spTgt spid="3092"/>
                                        </p:tgtEl>
                                        <p:attrNameLst>
                                          <p:attrName>style.visibility</p:attrName>
                                        </p:attrNameLst>
                                      </p:cBhvr>
                                      <p:to>
                                        <p:strVal val="visible"/>
                                      </p:to>
                                    </p:set>
                                    <p:animEffect transition="in" filter="blinds(horizontal)">
                                      <p:cBhvr>
                                        <p:cTn id="186" dur="500"/>
                                        <p:tgtEl>
                                          <p:spTgt spid="3092"/>
                                        </p:tgtEl>
                                      </p:cBhvr>
                                    </p:animEffect>
                                  </p:childTnLst>
                                </p:cTn>
                              </p:par>
                            </p:childTnLst>
                          </p:cTn>
                        </p:par>
                      </p:childTnLst>
                    </p:cTn>
                  </p:par>
                  <p:par>
                    <p:cTn id="187" fill="hold" nodeType="clickPar">
                      <p:stCondLst>
                        <p:cond delay="indefinite"/>
                      </p:stCondLst>
                      <p:childTnLst>
                        <p:par>
                          <p:cTn id="188" fill="hold" nodeType="withGroup">
                            <p:stCondLst>
                              <p:cond delay="0"/>
                            </p:stCondLst>
                            <p:childTnLst>
                              <p:par>
                                <p:cTn id="189" presetID="3" presetClass="entr" presetSubtype="10" fill="hold" nodeType="clickEffect">
                                  <p:stCondLst>
                                    <p:cond delay="0"/>
                                  </p:stCondLst>
                                  <p:childTnLst>
                                    <p:set>
                                      <p:cBhvr>
                                        <p:cTn id="190" dur="1" fill="hold">
                                          <p:stCondLst>
                                            <p:cond delay="0"/>
                                          </p:stCondLst>
                                        </p:cTn>
                                        <p:tgtEl>
                                          <p:spTgt spid="3093"/>
                                        </p:tgtEl>
                                        <p:attrNameLst>
                                          <p:attrName>style.visibility</p:attrName>
                                        </p:attrNameLst>
                                      </p:cBhvr>
                                      <p:to>
                                        <p:strVal val="visible"/>
                                      </p:to>
                                    </p:set>
                                    <p:animEffect transition="in" filter="blinds(horizontal)">
                                      <p:cBhvr>
                                        <p:cTn id="191" dur="500"/>
                                        <p:tgtEl>
                                          <p:spTgt spid="3093"/>
                                        </p:tgtEl>
                                      </p:cBhvr>
                                    </p:animEffect>
                                  </p:childTnLst>
                                </p:cTn>
                              </p:par>
                            </p:childTnLst>
                          </p:cTn>
                        </p:par>
                      </p:childTnLst>
                    </p:cTn>
                  </p:par>
                  <p:par>
                    <p:cTn id="192" fill="hold" nodeType="clickPar">
                      <p:stCondLst>
                        <p:cond delay="indefinite"/>
                      </p:stCondLst>
                      <p:childTnLst>
                        <p:par>
                          <p:cTn id="193" fill="hold" nodeType="withGroup">
                            <p:stCondLst>
                              <p:cond delay="0"/>
                            </p:stCondLst>
                            <p:childTnLst>
                              <p:par>
                                <p:cTn id="194" presetID="3" presetClass="entr" presetSubtype="10" fill="hold" nodeType="clickEffect">
                                  <p:stCondLst>
                                    <p:cond delay="0"/>
                                  </p:stCondLst>
                                  <p:childTnLst>
                                    <p:set>
                                      <p:cBhvr>
                                        <p:cTn id="195" dur="1" fill="hold">
                                          <p:stCondLst>
                                            <p:cond delay="0"/>
                                          </p:stCondLst>
                                        </p:cTn>
                                        <p:tgtEl>
                                          <p:spTgt spid="3094"/>
                                        </p:tgtEl>
                                        <p:attrNameLst>
                                          <p:attrName>style.visibility</p:attrName>
                                        </p:attrNameLst>
                                      </p:cBhvr>
                                      <p:to>
                                        <p:strVal val="visible"/>
                                      </p:to>
                                    </p:set>
                                    <p:animEffect transition="in" filter="blinds(horizontal)">
                                      <p:cBhvr>
                                        <p:cTn id="196" dur="500"/>
                                        <p:tgtEl>
                                          <p:spTgt spid="3094"/>
                                        </p:tgtEl>
                                      </p:cBhvr>
                                    </p:animEffect>
                                  </p:childTnLst>
                                </p:cTn>
                              </p:par>
                            </p:childTnLst>
                          </p:cTn>
                        </p:par>
                      </p:childTnLst>
                    </p:cTn>
                  </p:par>
                  <p:par>
                    <p:cTn id="197" fill="hold" nodeType="clickPar">
                      <p:stCondLst>
                        <p:cond delay="indefinite"/>
                      </p:stCondLst>
                      <p:childTnLst>
                        <p:par>
                          <p:cTn id="198" fill="hold" nodeType="withGroup">
                            <p:stCondLst>
                              <p:cond delay="0"/>
                            </p:stCondLst>
                            <p:childTnLst>
                              <p:par>
                                <p:cTn id="199" presetID="3" presetClass="entr" presetSubtype="10" fill="hold" nodeType="clickEffect">
                                  <p:stCondLst>
                                    <p:cond delay="0"/>
                                  </p:stCondLst>
                                  <p:childTnLst>
                                    <p:set>
                                      <p:cBhvr>
                                        <p:cTn id="200" dur="1" fill="hold">
                                          <p:stCondLst>
                                            <p:cond delay="0"/>
                                          </p:stCondLst>
                                        </p:cTn>
                                        <p:tgtEl>
                                          <p:spTgt spid="3095"/>
                                        </p:tgtEl>
                                        <p:attrNameLst>
                                          <p:attrName>style.visibility</p:attrName>
                                        </p:attrNameLst>
                                      </p:cBhvr>
                                      <p:to>
                                        <p:strVal val="visible"/>
                                      </p:to>
                                    </p:set>
                                    <p:animEffect transition="in" filter="blinds(horizontal)">
                                      <p:cBhvr>
                                        <p:cTn id="201" dur="500"/>
                                        <p:tgtEl>
                                          <p:spTgt spid="3095"/>
                                        </p:tgtEl>
                                      </p:cBhvr>
                                    </p:animEffect>
                                  </p:childTnLst>
                                </p:cTn>
                              </p:par>
                            </p:childTnLst>
                          </p:cTn>
                        </p:par>
                      </p:childTnLst>
                    </p:cTn>
                  </p:par>
                  <p:par>
                    <p:cTn id="202" fill="hold" nodeType="clickPar">
                      <p:stCondLst>
                        <p:cond delay="indefinite"/>
                      </p:stCondLst>
                      <p:childTnLst>
                        <p:par>
                          <p:cTn id="203" fill="hold" nodeType="withGroup">
                            <p:stCondLst>
                              <p:cond delay="0"/>
                            </p:stCondLst>
                            <p:childTnLst>
                              <p:par>
                                <p:cTn id="204" presetID="3" presetClass="entr" presetSubtype="10" fill="hold" grpId="0" nodeType="clickEffect">
                                  <p:stCondLst>
                                    <p:cond delay="0"/>
                                  </p:stCondLst>
                                  <p:childTnLst>
                                    <p:set>
                                      <p:cBhvr>
                                        <p:cTn id="205" dur="1" fill="hold">
                                          <p:stCondLst>
                                            <p:cond delay="0"/>
                                          </p:stCondLst>
                                        </p:cTn>
                                        <p:tgtEl>
                                          <p:spTgt spid="3114"/>
                                        </p:tgtEl>
                                        <p:attrNameLst>
                                          <p:attrName>style.visibility</p:attrName>
                                        </p:attrNameLst>
                                      </p:cBhvr>
                                      <p:to>
                                        <p:strVal val="visible"/>
                                      </p:to>
                                    </p:set>
                                    <p:animEffect transition="in" filter="blinds(horizontal)">
                                      <p:cBhvr>
                                        <p:cTn id="206" dur="500"/>
                                        <p:tgtEl>
                                          <p:spTgt spid="31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97" grpId="0"/>
      <p:bldP spid="3098" grpId="0"/>
      <p:bldP spid="3099" grpId="0"/>
      <p:bldP spid="3100" grpId="0"/>
      <p:bldP spid="3101" grpId="0"/>
      <p:bldP spid="3102" grpId="0"/>
      <p:bldP spid="27" grpId="0" animBg="1"/>
      <p:bldP spid="28" grpId="0" animBg="1"/>
      <p:bldP spid="29" grpId="0" animBg="1"/>
      <p:bldP spid="30" grpId="0" animBg="1"/>
      <p:bldP spid="31" grpId="0" animBg="1"/>
      <p:bldP spid="3114" grpId="0"/>
      <p:bldP spid="4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596900"/>
          </a:xfrm>
        </p:spPr>
        <p:txBody>
          <a:bodyPr/>
          <a:lstStyle/>
          <a:p>
            <a:pPr eaLnBrk="1" fontAlgn="auto" hangingPunct="1">
              <a:spcAft>
                <a:spcPts val="0"/>
              </a:spcAft>
              <a:defRPr/>
            </a:pPr>
            <a:r>
              <a:rPr lang="en-CA" dirty="0" smtClean="0"/>
              <a:t>II) Word Problems:</a:t>
            </a:r>
            <a:endParaRPr lang="en-CA" dirty="0"/>
          </a:p>
        </p:txBody>
      </p:sp>
      <p:sp>
        <p:nvSpPr>
          <p:cNvPr id="4107" name="Content Placeholder 2"/>
          <p:cNvSpPr>
            <a:spLocks noGrp="1"/>
          </p:cNvSpPr>
          <p:nvPr>
            <p:ph sz="quarter" idx="1"/>
          </p:nvPr>
        </p:nvSpPr>
        <p:spPr>
          <a:xfrm>
            <a:off x="327025" y="976313"/>
            <a:ext cx="8047038" cy="3725862"/>
          </a:xfrm>
        </p:spPr>
        <p:txBody>
          <a:bodyPr/>
          <a:lstStyle/>
          <a:p>
            <a:pPr eaLnBrk="1" hangingPunct="1"/>
            <a:r>
              <a:rPr lang="en-CA" smtClean="0"/>
              <a:t>Challenge: Set up the system from a word problem</a:t>
            </a:r>
            <a:br>
              <a:rPr lang="en-CA" smtClean="0"/>
            </a:br>
            <a:endParaRPr lang="en-CA" smtClean="0"/>
          </a:p>
          <a:p>
            <a:pPr eaLnBrk="1" hangingPunct="1">
              <a:buFont typeface="Wingdings" pitchFamily="2" charset="2"/>
              <a:buNone/>
            </a:pPr>
            <a:r>
              <a:rPr lang="en-CA" sz="2200" smtClean="0"/>
              <a:t>Ex: Create the system of equations from the following word problem</a:t>
            </a:r>
          </a:p>
          <a:p>
            <a:pPr eaLnBrk="1" hangingPunct="1">
              <a:buFont typeface="Wingdings" pitchFamily="2" charset="2"/>
              <a:buNone/>
            </a:pPr>
            <a:r>
              <a:rPr lang="en-US" sz="1000" smtClean="0"/>
              <a:t>	</a:t>
            </a:r>
          </a:p>
          <a:p>
            <a:pPr eaLnBrk="1" hangingPunct="1">
              <a:buFont typeface="Wingdings" pitchFamily="2" charset="2"/>
              <a:buNone/>
            </a:pPr>
            <a:r>
              <a:rPr lang="en-US" sz="2300" smtClean="0"/>
              <a:t>	The sum of triple the second and four times the third number is equal to the one plus triple the first number.  The sum of the first number and triple the second is equal to 12.  The sum of twice the first number, the second number, and five is equal to twice the third.</a:t>
            </a:r>
            <a:endParaRPr lang="en-CA" sz="2300" smtClean="0"/>
          </a:p>
        </p:txBody>
      </p:sp>
      <p:graphicFrame>
        <p:nvGraphicFramePr>
          <p:cNvPr id="4098" name="Object 2"/>
          <p:cNvGraphicFramePr>
            <a:graphicFrameLocks noChangeAspect="1"/>
          </p:cNvGraphicFramePr>
          <p:nvPr/>
        </p:nvGraphicFramePr>
        <p:xfrm>
          <a:off x="808038" y="4659313"/>
          <a:ext cx="1368425" cy="420687"/>
        </p:xfrm>
        <a:graphic>
          <a:graphicData uri="http://schemas.openxmlformats.org/presentationml/2006/ole">
            <mc:AlternateContent xmlns:mc="http://schemas.openxmlformats.org/markup-compatibility/2006">
              <mc:Choice xmlns:v="urn:schemas-microsoft-com:vml" Requires="v">
                <p:oleObj spid="_x0000_s4228" name="Equation" r:id="rId4" imgW="660113" imgH="203112" progId="Equation.DSMT4">
                  <p:embed/>
                </p:oleObj>
              </mc:Choice>
              <mc:Fallback>
                <p:oleObj name="Equation" r:id="rId4" imgW="660113" imgH="203112" progId="Equation.DSMT4">
                  <p:embed/>
                  <p:pic>
                    <p:nvPicPr>
                      <p:cNvPr id="0" name="Picture 6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808038" y="4659313"/>
                        <a:ext cx="1368425" cy="420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099" name="Object 3"/>
          <p:cNvGraphicFramePr>
            <a:graphicFrameLocks noChangeAspect="1"/>
          </p:cNvGraphicFramePr>
          <p:nvPr/>
        </p:nvGraphicFramePr>
        <p:xfrm>
          <a:off x="2171700" y="4668838"/>
          <a:ext cx="842963" cy="368300"/>
        </p:xfrm>
        <a:graphic>
          <a:graphicData uri="http://schemas.openxmlformats.org/presentationml/2006/ole">
            <mc:AlternateContent xmlns:mc="http://schemas.openxmlformats.org/markup-compatibility/2006">
              <mc:Choice xmlns:v="urn:schemas-microsoft-com:vml" Requires="v">
                <p:oleObj spid="_x0000_s4229" name="Equation" r:id="rId6" imgW="405872" imgH="177569" progId="Equation.DSMT4">
                  <p:embed/>
                </p:oleObj>
              </mc:Choice>
              <mc:Fallback>
                <p:oleObj name="Equation" r:id="rId6" imgW="405872" imgH="177569" progId="Equation.DSMT4">
                  <p:embed/>
                  <p:pic>
                    <p:nvPicPr>
                      <p:cNvPr id="0" name="Picture 6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171700" y="4668838"/>
                        <a:ext cx="842963" cy="368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0" name="Object 4"/>
          <p:cNvGraphicFramePr>
            <a:graphicFrameLocks noChangeAspect="1"/>
          </p:cNvGraphicFramePr>
          <p:nvPr/>
        </p:nvGraphicFramePr>
        <p:xfrm>
          <a:off x="971550" y="5106988"/>
          <a:ext cx="1211263" cy="420687"/>
        </p:xfrm>
        <a:graphic>
          <a:graphicData uri="http://schemas.openxmlformats.org/presentationml/2006/ole">
            <mc:AlternateContent xmlns:mc="http://schemas.openxmlformats.org/markup-compatibility/2006">
              <mc:Choice xmlns:v="urn:schemas-microsoft-com:vml" Requires="v">
                <p:oleObj spid="_x0000_s4230" name="Equation" r:id="rId8" imgW="583947" imgH="203112" progId="Equation.DSMT4">
                  <p:embed/>
                </p:oleObj>
              </mc:Choice>
              <mc:Fallback>
                <p:oleObj name="Equation" r:id="rId8" imgW="583947" imgH="203112" progId="Equation.DSMT4">
                  <p:embed/>
                  <p:pic>
                    <p:nvPicPr>
                      <p:cNvPr id="0" name="Picture 7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71550" y="5106988"/>
                        <a:ext cx="1211263" cy="42068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1" name="Object 5"/>
          <p:cNvGraphicFramePr>
            <a:graphicFrameLocks noChangeAspect="1"/>
          </p:cNvGraphicFramePr>
          <p:nvPr/>
        </p:nvGraphicFramePr>
        <p:xfrm>
          <a:off x="2162175" y="5129213"/>
          <a:ext cx="393700" cy="341312"/>
        </p:xfrm>
        <a:graphic>
          <a:graphicData uri="http://schemas.openxmlformats.org/presentationml/2006/ole">
            <mc:AlternateContent xmlns:mc="http://schemas.openxmlformats.org/markup-compatibility/2006">
              <mc:Choice xmlns:v="urn:schemas-microsoft-com:vml" Requires="v">
                <p:oleObj spid="_x0000_s4231" name="Equation" r:id="rId10" imgW="190335" imgH="164957" progId="Equation.DSMT4">
                  <p:embed/>
                </p:oleObj>
              </mc:Choice>
              <mc:Fallback>
                <p:oleObj name="Equation" r:id="rId10" imgW="190335" imgH="164957" progId="Equation.DSMT4">
                  <p:embed/>
                  <p:pic>
                    <p:nvPicPr>
                      <p:cNvPr id="0" name="Picture 7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162175" y="5129213"/>
                        <a:ext cx="393700" cy="34131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2" name="Object 6"/>
          <p:cNvGraphicFramePr>
            <a:graphicFrameLocks noChangeAspect="1"/>
          </p:cNvGraphicFramePr>
          <p:nvPr/>
        </p:nvGraphicFramePr>
        <p:xfrm>
          <a:off x="428625" y="5568950"/>
          <a:ext cx="1712913" cy="420688"/>
        </p:xfrm>
        <a:graphic>
          <a:graphicData uri="http://schemas.openxmlformats.org/presentationml/2006/ole">
            <mc:AlternateContent xmlns:mc="http://schemas.openxmlformats.org/markup-compatibility/2006">
              <mc:Choice xmlns:v="urn:schemas-microsoft-com:vml" Requires="v">
                <p:oleObj spid="_x0000_s4232" name="Equation" r:id="rId12" imgW="825500" imgH="203200" progId="Equation.DSMT4">
                  <p:embed/>
                </p:oleObj>
              </mc:Choice>
              <mc:Fallback>
                <p:oleObj name="Equation" r:id="rId12" imgW="825500" imgH="203200" progId="Equation.DSMT4">
                  <p:embed/>
                  <p:pic>
                    <p:nvPicPr>
                      <p:cNvPr id="0" name="Picture 7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28625" y="5568950"/>
                        <a:ext cx="1712913" cy="420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3" name="Object 7"/>
          <p:cNvGraphicFramePr>
            <a:graphicFrameLocks noChangeAspect="1"/>
          </p:cNvGraphicFramePr>
          <p:nvPr/>
        </p:nvGraphicFramePr>
        <p:xfrm>
          <a:off x="2133600" y="5591175"/>
          <a:ext cx="447675" cy="341313"/>
        </p:xfrm>
        <a:graphic>
          <a:graphicData uri="http://schemas.openxmlformats.org/presentationml/2006/ole">
            <mc:AlternateContent xmlns:mc="http://schemas.openxmlformats.org/markup-compatibility/2006">
              <mc:Choice xmlns:v="urn:schemas-microsoft-com:vml" Requires="v">
                <p:oleObj spid="_x0000_s4233" name="Equation" r:id="rId14" imgW="215619" imgH="164885" progId="Equation.DSMT4">
                  <p:embed/>
                </p:oleObj>
              </mc:Choice>
              <mc:Fallback>
                <p:oleObj name="Equation" r:id="rId14" imgW="215619" imgH="164885" progId="Equation.DSMT4">
                  <p:embed/>
                  <p:pic>
                    <p:nvPicPr>
                      <p:cNvPr id="0" name="Picture 7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2133600" y="5591175"/>
                        <a:ext cx="447675" cy="341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0" name="Object 6"/>
          <p:cNvGraphicFramePr>
            <a:graphicFrameLocks noChangeAspect="1"/>
          </p:cNvGraphicFramePr>
          <p:nvPr/>
        </p:nvGraphicFramePr>
        <p:xfrm>
          <a:off x="3094038" y="5219700"/>
          <a:ext cx="393700" cy="257175"/>
        </p:xfrm>
        <a:graphic>
          <a:graphicData uri="http://schemas.openxmlformats.org/presentationml/2006/ole">
            <mc:AlternateContent xmlns:mc="http://schemas.openxmlformats.org/markup-compatibility/2006">
              <mc:Choice xmlns:v="urn:schemas-microsoft-com:vml" Requires="v">
                <p:oleObj spid="_x0000_s4234" name="Equation" r:id="rId16" imgW="203024" imgH="152268" progId="Equation.DSMT4">
                  <p:embed/>
                </p:oleObj>
              </mc:Choice>
              <mc:Fallback>
                <p:oleObj name="Equation" r:id="rId16" imgW="203024" imgH="152268" progId="Equation.DSMT4">
                  <p:embed/>
                  <p:pic>
                    <p:nvPicPr>
                      <p:cNvPr id="0" name="Picture 74"/>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094038" y="5219700"/>
                        <a:ext cx="39370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105" name="Object 9"/>
          <p:cNvGraphicFramePr>
            <a:graphicFrameLocks noChangeAspect="1"/>
          </p:cNvGraphicFramePr>
          <p:nvPr/>
        </p:nvGraphicFramePr>
        <p:xfrm>
          <a:off x="3490913" y="4670425"/>
          <a:ext cx="2374900" cy="1357313"/>
        </p:xfrm>
        <a:graphic>
          <a:graphicData uri="http://schemas.openxmlformats.org/presentationml/2006/ole">
            <mc:AlternateContent xmlns:mc="http://schemas.openxmlformats.org/markup-compatibility/2006">
              <mc:Choice xmlns:v="urn:schemas-microsoft-com:vml" Requires="v">
                <p:oleObj spid="_x0000_s4235" name="Equation" r:id="rId18" imgW="1244600" imgH="711200" progId="Equation.DSMT4">
                  <p:embed/>
                </p:oleObj>
              </mc:Choice>
              <mc:Fallback>
                <p:oleObj name="Equation" r:id="rId18" imgW="1244600" imgH="711200" progId="Equation.DSMT4">
                  <p:embed/>
                  <p:pic>
                    <p:nvPicPr>
                      <p:cNvPr id="0" name="Picture 7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3490913" y="4670425"/>
                        <a:ext cx="2374900" cy="135731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4107">
                                            <p:txEl>
                                              <p:pRg st="1" end="1"/>
                                            </p:txEl>
                                          </p:spTgt>
                                        </p:tgtEl>
                                        <p:attrNameLst>
                                          <p:attrName>style.visibility</p:attrName>
                                        </p:attrNameLst>
                                      </p:cBhvr>
                                      <p:to>
                                        <p:strVal val="visible"/>
                                      </p:to>
                                    </p:set>
                                    <p:animEffect transition="in" filter="blinds(horizontal)">
                                      <p:cBhvr>
                                        <p:cTn id="7" dur="500"/>
                                        <p:tgtEl>
                                          <p:spTgt spid="4107">
                                            <p:txEl>
                                              <p:pRg st="1" end="1"/>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4107">
                                            <p:txEl>
                                              <p:pRg st="3" end="3"/>
                                            </p:txEl>
                                          </p:spTgt>
                                        </p:tgtEl>
                                        <p:attrNameLst>
                                          <p:attrName>style.visibility</p:attrName>
                                        </p:attrNameLst>
                                      </p:cBhvr>
                                      <p:to>
                                        <p:strVal val="visible"/>
                                      </p:to>
                                    </p:set>
                                    <p:animEffect transition="in" filter="blinds(horizontal)">
                                      <p:cBhvr>
                                        <p:cTn id="12" dur="500"/>
                                        <p:tgtEl>
                                          <p:spTgt spid="4107">
                                            <p:txEl>
                                              <p:pRg st="3" end="3"/>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4098"/>
                                        </p:tgtEl>
                                        <p:attrNameLst>
                                          <p:attrName>style.visibility</p:attrName>
                                        </p:attrNameLst>
                                      </p:cBhvr>
                                      <p:to>
                                        <p:strVal val="visible"/>
                                      </p:to>
                                    </p:set>
                                    <p:animEffect transition="in" filter="blinds(horizontal)">
                                      <p:cBhvr>
                                        <p:cTn id="17" dur="500"/>
                                        <p:tgtEl>
                                          <p:spTgt spid="4098"/>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4099"/>
                                        </p:tgtEl>
                                        <p:attrNameLst>
                                          <p:attrName>style.visibility</p:attrName>
                                        </p:attrNameLst>
                                      </p:cBhvr>
                                      <p:to>
                                        <p:strVal val="visible"/>
                                      </p:to>
                                    </p:set>
                                    <p:animEffect transition="in" filter="blinds(horizontal)">
                                      <p:cBhvr>
                                        <p:cTn id="22" dur="500"/>
                                        <p:tgtEl>
                                          <p:spTgt spid="409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4100"/>
                                        </p:tgtEl>
                                        <p:attrNameLst>
                                          <p:attrName>style.visibility</p:attrName>
                                        </p:attrNameLst>
                                      </p:cBhvr>
                                      <p:to>
                                        <p:strVal val="visible"/>
                                      </p:to>
                                    </p:set>
                                    <p:animEffect transition="in" filter="blinds(horizontal)">
                                      <p:cBhvr>
                                        <p:cTn id="27" dur="500"/>
                                        <p:tgtEl>
                                          <p:spTgt spid="4100"/>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4101"/>
                                        </p:tgtEl>
                                        <p:attrNameLst>
                                          <p:attrName>style.visibility</p:attrName>
                                        </p:attrNameLst>
                                      </p:cBhvr>
                                      <p:to>
                                        <p:strVal val="visible"/>
                                      </p:to>
                                    </p:set>
                                    <p:animEffect transition="in" filter="blinds(horizontal)">
                                      <p:cBhvr>
                                        <p:cTn id="32" dur="500"/>
                                        <p:tgtEl>
                                          <p:spTgt spid="410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4102"/>
                                        </p:tgtEl>
                                        <p:attrNameLst>
                                          <p:attrName>style.visibility</p:attrName>
                                        </p:attrNameLst>
                                      </p:cBhvr>
                                      <p:to>
                                        <p:strVal val="visible"/>
                                      </p:to>
                                    </p:set>
                                    <p:animEffect transition="in" filter="blinds(horizontal)">
                                      <p:cBhvr>
                                        <p:cTn id="37" dur="500"/>
                                        <p:tgtEl>
                                          <p:spTgt spid="410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4103"/>
                                        </p:tgtEl>
                                        <p:attrNameLst>
                                          <p:attrName>style.visibility</p:attrName>
                                        </p:attrNameLst>
                                      </p:cBhvr>
                                      <p:to>
                                        <p:strVal val="visible"/>
                                      </p:to>
                                    </p:set>
                                    <p:animEffect transition="in" filter="blinds(horizontal)">
                                      <p:cBhvr>
                                        <p:cTn id="42" dur="500"/>
                                        <p:tgtEl>
                                          <p:spTgt spid="4103"/>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1030"/>
                                        </p:tgtEl>
                                        <p:attrNameLst>
                                          <p:attrName>style.visibility</p:attrName>
                                        </p:attrNameLst>
                                      </p:cBhvr>
                                      <p:to>
                                        <p:strVal val="visible"/>
                                      </p:to>
                                    </p:set>
                                    <p:animEffect transition="in" filter="blinds(horizontal)">
                                      <p:cBhvr>
                                        <p:cTn id="47" dur="500"/>
                                        <p:tgtEl>
                                          <p:spTgt spid="1030"/>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nodeType="clickEffect">
                                  <p:stCondLst>
                                    <p:cond delay="0"/>
                                  </p:stCondLst>
                                  <p:childTnLst>
                                    <p:set>
                                      <p:cBhvr>
                                        <p:cTn id="51" dur="1" fill="hold">
                                          <p:stCondLst>
                                            <p:cond delay="0"/>
                                          </p:stCondLst>
                                        </p:cTn>
                                        <p:tgtEl>
                                          <p:spTgt spid="4105"/>
                                        </p:tgtEl>
                                        <p:attrNameLst>
                                          <p:attrName>style.visibility</p:attrName>
                                        </p:attrNameLst>
                                      </p:cBhvr>
                                      <p:to>
                                        <p:strVal val="visible"/>
                                      </p:to>
                                    </p:set>
                                    <p:animEffect transition="in" filter="blinds(horizontal)">
                                      <p:cBhvr>
                                        <p:cTn id="52" dur="500"/>
                                        <p:tgtEl>
                                          <p:spTgt spid="41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938" y="1479550"/>
            <a:ext cx="8475662" cy="1143000"/>
          </a:xfrm>
        </p:spPr>
        <p:txBody>
          <a:bodyPr>
            <a:noAutofit/>
          </a:bodyPr>
          <a:lstStyle/>
          <a:p>
            <a:pPr eaLnBrk="1" fontAlgn="auto" hangingPunct="1">
              <a:spcAft>
                <a:spcPts val="0"/>
              </a:spcAft>
              <a:defRPr/>
            </a:pPr>
            <a:r>
              <a:rPr lang="en-US" sz="2400" dirty="0" smtClean="0"/>
              <a:t>The daily profit of a clothing kiosk</a:t>
            </a:r>
            <a:br>
              <a:rPr lang="en-US" sz="2400" dirty="0" smtClean="0"/>
            </a:br>
            <a:r>
              <a:rPr lang="en-US" sz="2400" dirty="0" smtClean="0"/>
              <a:t>is determined by the equation , </a:t>
            </a:r>
            <a:br>
              <a:rPr lang="en-US" sz="2400" dirty="0" smtClean="0"/>
            </a:br>
            <a:r>
              <a:rPr lang="en-US" sz="2400" dirty="0" smtClean="0"/>
              <a:t>where “p” is the profit, and “x” is the cost of each t-shirt.  If the t-shirt cost $10, the profit is $800.  If the cost is $16, the profit is $992.  If the cost is $20, the profit is $600.  Find a, b, and c.</a:t>
            </a:r>
            <a:endParaRPr lang="en-CA" sz="2400" dirty="0"/>
          </a:p>
        </p:txBody>
      </p:sp>
      <p:sp>
        <p:nvSpPr>
          <p:cNvPr id="5143"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CA">
              <a:latin typeface="Century Schoolbook" pitchFamily="18" charset="0"/>
            </a:endParaRPr>
          </a:p>
        </p:txBody>
      </p:sp>
      <p:graphicFrame>
        <p:nvGraphicFramePr>
          <p:cNvPr id="5122" name="Object 1"/>
          <p:cNvGraphicFramePr>
            <a:graphicFrameLocks noChangeAspect="1"/>
          </p:cNvGraphicFramePr>
          <p:nvPr/>
        </p:nvGraphicFramePr>
        <p:xfrm>
          <a:off x="5413375" y="581025"/>
          <a:ext cx="3265488" cy="560388"/>
        </p:xfrm>
        <a:graphic>
          <a:graphicData uri="http://schemas.openxmlformats.org/presentationml/2006/ole">
            <mc:AlternateContent xmlns:mc="http://schemas.openxmlformats.org/markup-compatibility/2006">
              <mc:Choice xmlns:v="urn:schemas-microsoft-com:vml" Requires="v">
                <p:oleObj spid="_x0000_s5453" name="Equation" r:id="rId4" imgW="1218671" imgH="215806" progId="Equation.DSMT4">
                  <p:embed/>
                </p:oleObj>
              </mc:Choice>
              <mc:Fallback>
                <p:oleObj name="Equation" r:id="rId4" imgW="1218671" imgH="215806" progId="Equation.DSMT4">
                  <p:embed/>
                  <p:pic>
                    <p:nvPicPr>
                      <p:cNvPr id="0" name="Picture 173"/>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3375" y="581025"/>
                        <a:ext cx="3265488" cy="560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3" name="Object 3"/>
          <p:cNvGraphicFramePr>
            <a:graphicFrameLocks noChangeAspect="1"/>
          </p:cNvGraphicFramePr>
          <p:nvPr/>
        </p:nvGraphicFramePr>
        <p:xfrm>
          <a:off x="306388" y="2809875"/>
          <a:ext cx="3698875" cy="590550"/>
        </p:xfrm>
        <a:graphic>
          <a:graphicData uri="http://schemas.openxmlformats.org/presentationml/2006/ole">
            <mc:AlternateContent xmlns:mc="http://schemas.openxmlformats.org/markup-compatibility/2006">
              <mc:Choice xmlns:v="urn:schemas-microsoft-com:vml" Requires="v">
                <p:oleObj spid="_x0000_s5454" name="Equation" r:id="rId6" imgW="2095500" imgH="292100" progId="Equation.DSMT4">
                  <p:embed/>
                </p:oleObj>
              </mc:Choice>
              <mc:Fallback>
                <p:oleObj name="Equation" r:id="rId6" imgW="2095500" imgH="292100" progId="Equation.DSMT4">
                  <p:embed/>
                  <p:pic>
                    <p:nvPicPr>
                      <p:cNvPr id="0" name="Picture 17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06388" y="2809875"/>
                        <a:ext cx="3698875" cy="590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6" name="Object 3"/>
          <p:cNvGraphicFramePr>
            <a:graphicFrameLocks noChangeAspect="1"/>
          </p:cNvGraphicFramePr>
          <p:nvPr/>
        </p:nvGraphicFramePr>
        <p:xfrm>
          <a:off x="304800" y="3373438"/>
          <a:ext cx="3698875" cy="590550"/>
        </p:xfrm>
        <a:graphic>
          <a:graphicData uri="http://schemas.openxmlformats.org/presentationml/2006/ole">
            <mc:AlternateContent xmlns:mc="http://schemas.openxmlformats.org/markup-compatibility/2006">
              <mc:Choice xmlns:v="urn:schemas-microsoft-com:vml" Requires="v">
                <p:oleObj spid="_x0000_s5455" name="Equation" r:id="rId8" imgW="2095500" imgH="292100" progId="Equation.DSMT4">
                  <p:embed/>
                </p:oleObj>
              </mc:Choice>
              <mc:Fallback>
                <p:oleObj name="Equation" r:id="rId8" imgW="2095500" imgH="292100" progId="Equation.DSMT4">
                  <p:embed/>
                  <p:pic>
                    <p:nvPicPr>
                      <p:cNvPr id="0" name="Picture 17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304800" y="3373438"/>
                        <a:ext cx="3698875" cy="590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27" name="Object 3"/>
          <p:cNvGraphicFramePr>
            <a:graphicFrameLocks noChangeAspect="1"/>
          </p:cNvGraphicFramePr>
          <p:nvPr/>
        </p:nvGraphicFramePr>
        <p:xfrm>
          <a:off x="303213" y="3965575"/>
          <a:ext cx="3789362" cy="590550"/>
        </p:xfrm>
        <a:graphic>
          <a:graphicData uri="http://schemas.openxmlformats.org/presentationml/2006/ole">
            <mc:AlternateContent xmlns:mc="http://schemas.openxmlformats.org/markup-compatibility/2006">
              <mc:Choice xmlns:v="urn:schemas-microsoft-com:vml" Requires="v">
                <p:oleObj spid="_x0000_s5456" name="Equation" r:id="rId10" imgW="2146300" imgH="292100" progId="Equation.DSMT4">
                  <p:embed/>
                </p:oleObj>
              </mc:Choice>
              <mc:Fallback>
                <p:oleObj name="Equation" r:id="rId10" imgW="2146300" imgH="292100" progId="Equation.DSMT4">
                  <p:embed/>
                  <p:pic>
                    <p:nvPicPr>
                      <p:cNvPr id="0" name="Picture 176"/>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303213" y="3965575"/>
                        <a:ext cx="3789362" cy="5905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0" name="Object 6"/>
          <p:cNvGraphicFramePr>
            <a:graphicFrameLocks noChangeAspect="1"/>
          </p:cNvGraphicFramePr>
          <p:nvPr/>
        </p:nvGraphicFramePr>
        <p:xfrm>
          <a:off x="4065588" y="2998788"/>
          <a:ext cx="393700" cy="257175"/>
        </p:xfrm>
        <a:graphic>
          <a:graphicData uri="http://schemas.openxmlformats.org/presentationml/2006/ole">
            <mc:AlternateContent xmlns:mc="http://schemas.openxmlformats.org/markup-compatibility/2006">
              <mc:Choice xmlns:v="urn:schemas-microsoft-com:vml" Requires="v">
                <p:oleObj spid="_x0000_s5457" name="Equation" r:id="rId12" imgW="203024" imgH="152268" progId="Equation.DSMT4">
                  <p:embed/>
                </p:oleObj>
              </mc:Choice>
              <mc:Fallback>
                <p:oleObj name="Equation" r:id="rId12" imgW="203024" imgH="152268" progId="Equation.DSMT4">
                  <p:embed/>
                  <p:pic>
                    <p:nvPicPr>
                      <p:cNvPr id="0" name="Picture 177"/>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65588" y="2998788"/>
                        <a:ext cx="39370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4" name="Object 6"/>
          <p:cNvGraphicFramePr>
            <a:graphicFrameLocks noChangeAspect="1"/>
          </p:cNvGraphicFramePr>
          <p:nvPr/>
        </p:nvGraphicFramePr>
        <p:xfrm>
          <a:off x="4049713" y="3592513"/>
          <a:ext cx="393700" cy="257175"/>
        </p:xfrm>
        <a:graphic>
          <a:graphicData uri="http://schemas.openxmlformats.org/presentationml/2006/ole">
            <mc:AlternateContent xmlns:mc="http://schemas.openxmlformats.org/markup-compatibility/2006">
              <mc:Choice xmlns:v="urn:schemas-microsoft-com:vml" Requires="v">
                <p:oleObj spid="_x0000_s5458" name="Equation" r:id="rId14" imgW="203024" imgH="152268" progId="Equation.DSMT4">
                  <p:embed/>
                </p:oleObj>
              </mc:Choice>
              <mc:Fallback>
                <p:oleObj name="Equation" r:id="rId14" imgW="203024" imgH="152268" progId="Equation.DSMT4">
                  <p:embed/>
                  <p:pic>
                    <p:nvPicPr>
                      <p:cNvPr id="0" name="Picture 178"/>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49713" y="3592513"/>
                        <a:ext cx="39370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1" name="Object 6"/>
          <p:cNvGraphicFramePr>
            <a:graphicFrameLocks noChangeAspect="1"/>
          </p:cNvGraphicFramePr>
          <p:nvPr/>
        </p:nvGraphicFramePr>
        <p:xfrm>
          <a:off x="4048125" y="4170363"/>
          <a:ext cx="393700" cy="257175"/>
        </p:xfrm>
        <a:graphic>
          <a:graphicData uri="http://schemas.openxmlformats.org/presentationml/2006/ole">
            <mc:AlternateContent xmlns:mc="http://schemas.openxmlformats.org/markup-compatibility/2006">
              <mc:Choice xmlns:v="urn:schemas-microsoft-com:vml" Requires="v">
                <p:oleObj spid="_x0000_s5459" name="Equation" r:id="rId15" imgW="203024" imgH="152268" progId="Equation.DSMT4">
                  <p:embed/>
                </p:oleObj>
              </mc:Choice>
              <mc:Fallback>
                <p:oleObj name="Equation" r:id="rId15" imgW="203024" imgH="152268" progId="Equation.DSMT4">
                  <p:embed/>
                  <p:pic>
                    <p:nvPicPr>
                      <p:cNvPr id="0" name="Picture 17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48125" y="4170363"/>
                        <a:ext cx="393700" cy="2571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1" name="Object 3"/>
          <p:cNvGraphicFramePr>
            <a:graphicFrameLocks noChangeAspect="1"/>
          </p:cNvGraphicFramePr>
          <p:nvPr/>
        </p:nvGraphicFramePr>
        <p:xfrm>
          <a:off x="4508500" y="2909888"/>
          <a:ext cx="2981325" cy="385762"/>
        </p:xfrm>
        <a:graphic>
          <a:graphicData uri="http://schemas.openxmlformats.org/presentationml/2006/ole">
            <mc:AlternateContent xmlns:mc="http://schemas.openxmlformats.org/markup-compatibility/2006">
              <mc:Choice xmlns:v="urn:schemas-microsoft-com:vml" Requires="v">
                <p:oleObj spid="_x0000_s5460" name="Equation" r:id="rId16" imgW="1689100" imgH="190500" progId="Equation.DSMT4">
                  <p:embed/>
                </p:oleObj>
              </mc:Choice>
              <mc:Fallback>
                <p:oleObj name="Equation" r:id="rId16" imgW="1689100" imgH="190500" progId="Equation.DSMT4">
                  <p:embed/>
                  <p:pic>
                    <p:nvPicPr>
                      <p:cNvPr id="0" name="Picture 180"/>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4508500" y="2909888"/>
                        <a:ext cx="2981325" cy="3857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2" name="Object 3"/>
          <p:cNvGraphicFramePr>
            <a:graphicFrameLocks noChangeAspect="1"/>
          </p:cNvGraphicFramePr>
          <p:nvPr/>
        </p:nvGraphicFramePr>
        <p:xfrm>
          <a:off x="4491038" y="3503613"/>
          <a:ext cx="3070225" cy="385762"/>
        </p:xfrm>
        <a:graphic>
          <a:graphicData uri="http://schemas.openxmlformats.org/presentationml/2006/ole">
            <mc:AlternateContent xmlns:mc="http://schemas.openxmlformats.org/markup-compatibility/2006">
              <mc:Choice xmlns:v="urn:schemas-microsoft-com:vml" Requires="v">
                <p:oleObj spid="_x0000_s5461" name="Equation" r:id="rId18" imgW="1739900" imgH="190500" progId="Equation.DSMT4">
                  <p:embed/>
                </p:oleObj>
              </mc:Choice>
              <mc:Fallback>
                <p:oleObj name="Equation" r:id="rId18" imgW="1739900" imgH="190500" progId="Equation.DSMT4">
                  <p:embed/>
                  <p:pic>
                    <p:nvPicPr>
                      <p:cNvPr id="0" name="Picture 181"/>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4491038" y="3503613"/>
                        <a:ext cx="3070225" cy="3857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3" name="Object 3"/>
          <p:cNvGraphicFramePr>
            <a:graphicFrameLocks noChangeAspect="1"/>
          </p:cNvGraphicFramePr>
          <p:nvPr/>
        </p:nvGraphicFramePr>
        <p:xfrm>
          <a:off x="4492625" y="4067175"/>
          <a:ext cx="3094038" cy="385763"/>
        </p:xfrm>
        <a:graphic>
          <a:graphicData uri="http://schemas.openxmlformats.org/presentationml/2006/ole">
            <mc:AlternateContent xmlns:mc="http://schemas.openxmlformats.org/markup-compatibility/2006">
              <mc:Choice xmlns:v="urn:schemas-microsoft-com:vml" Requires="v">
                <p:oleObj spid="_x0000_s5462" name="Equation" r:id="rId20" imgW="1752600" imgH="190500" progId="Equation.DSMT4">
                  <p:embed/>
                </p:oleObj>
              </mc:Choice>
              <mc:Fallback>
                <p:oleObj name="Equation" r:id="rId20" imgW="1752600" imgH="190500" progId="Equation.DSMT4">
                  <p:embed/>
                  <p:pic>
                    <p:nvPicPr>
                      <p:cNvPr id="0" name="Picture 182"/>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4492625" y="4067175"/>
                        <a:ext cx="3094038"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2" name="Object 6"/>
          <p:cNvGraphicFramePr>
            <a:graphicFrameLocks noChangeAspect="1"/>
          </p:cNvGraphicFramePr>
          <p:nvPr/>
        </p:nvGraphicFramePr>
        <p:xfrm>
          <a:off x="7602538" y="2900363"/>
          <a:ext cx="638175" cy="428625"/>
        </p:xfrm>
        <a:graphic>
          <a:graphicData uri="http://schemas.openxmlformats.org/presentationml/2006/ole">
            <mc:AlternateContent xmlns:mc="http://schemas.openxmlformats.org/markup-compatibility/2006">
              <mc:Choice xmlns:v="urn:schemas-microsoft-com:vml" Requires="v">
                <p:oleObj spid="_x0000_s5463" name="Equation" r:id="rId22" imgW="330057" imgH="253890" progId="Equation.DSMT4">
                  <p:embed/>
                </p:oleObj>
              </mc:Choice>
              <mc:Fallback>
                <p:oleObj name="Equation" r:id="rId22" imgW="330057" imgH="253890" progId="Equation.DSMT4">
                  <p:embed/>
                  <p:pic>
                    <p:nvPicPr>
                      <p:cNvPr id="0" name="Picture 183"/>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7602538" y="2900363"/>
                        <a:ext cx="63817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6"/>
          <p:cNvGraphicFramePr>
            <a:graphicFrameLocks noChangeAspect="1"/>
          </p:cNvGraphicFramePr>
          <p:nvPr/>
        </p:nvGraphicFramePr>
        <p:xfrm>
          <a:off x="7615238" y="3478213"/>
          <a:ext cx="638175" cy="428625"/>
        </p:xfrm>
        <a:graphic>
          <a:graphicData uri="http://schemas.openxmlformats.org/presentationml/2006/ole">
            <mc:AlternateContent xmlns:mc="http://schemas.openxmlformats.org/markup-compatibility/2006">
              <mc:Choice xmlns:v="urn:schemas-microsoft-com:vml" Requires="v">
                <p:oleObj spid="_x0000_s5464" name="Equation" r:id="rId24" imgW="330057" imgH="253890" progId="Equation.DSMT4">
                  <p:embed/>
                </p:oleObj>
              </mc:Choice>
              <mc:Fallback>
                <p:oleObj name="Equation" r:id="rId24" imgW="330057" imgH="253890" progId="Equation.DSMT4">
                  <p:embed/>
                  <p:pic>
                    <p:nvPicPr>
                      <p:cNvPr id="0" name="Picture 184"/>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7615238" y="3478213"/>
                        <a:ext cx="63817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4" name="Object 6"/>
          <p:cNvGraphicFramePr>
            <a:graphicFrameLocks noChangeAspect="1"/>
          </p:cNvGraphicFramePr>
          <p:nvPr/>
        </p:nvGraphicFramePr>
        <p:xfrm>
          <a:off x="7629525" y="4043363"/>
          <a:ext cx="663575" cy="428625"/>
        </p:xfrm>
        <a:graphic>
          <a:graphicData uri="http://schemas.openxmlformats.org/presentationml/2006/ole">
            <mc:AlternateContent xmlns:mc="http://schemas.openxmlformats.org/markup-compatibility/2006">
              <mc:Choice xmlns:v="urn:schemas-microsoft-com:vml" Requires="v">
                <p:oleObj spid="_x0000_s5465" name="Equation" r:id="rId26" imgW="342751" imgH="253890" progId="Equation.DSMT4">
                  <p:embed/>
                </p:oleObj>
              </mc:Choice>
              <mc:Fallback>
                <p:oleObj name="Equation" r:id="rId26" imgW="342751" imgH="253890" progId="Equation.DSMT4">
                  <p:embed/>
                  <p:pic>
                    <p:nvPicPr>
                      <p:cNvPr id="0" name="Picture 185"/>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7629525" y="4043363"/>
                        <a:ext cx="66357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7" name="Oval 16"/>
          <p:cNvSpPr/>
          <p:nvPr/>
        </p:nvSpPr>
        <p:spPr>
          <a:xfrm>
            <a:off x="6303963" y="2901950"/>
            <a:ext cx="358775" cy="4286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18" name="Oval 17"/>
          <p:cNvSpPr/>
          <p:nvPr/>
        </p:nvSpPr>
        <p:spPr>
          <a:xfrm>
            <a:off x="6370638" y="3489325"/>
            <a:ext cx="320675" cy="4286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19" name="Oval 18"/>
          <p:cNvSpPr/>
          <p:nvPr/>
        </p:nvSpPr>
        <p:spPr>
          <a:xfrm>
            <a:off x="6353175" y="4049713"/>
            <a:ext cx="395288" cy="428625"/>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graphicFrame>
        <p:nvGraphicFramePr>
          <p:cNvPr id="5137" name="Object 3"/>
          <p:cNvGraphicFramePr>
            <a:graphicFrameLocks noChangeAspect="1"/>
          </p:cNvGraphicFramePr>
          <p:nvPr/>
        </p:nvGraphicFramePr>
        <p:xfrm>
          <a:off x="257175" y="4795838"/>
          <a:ext cx="3294063" cy="385762"/>
        </p:xfrm>
        <a:graphic>
          <a:graphicData uri="http://schemas.openxmlformats.org/presentationml/2006/ole">
            <mc:AlternateContent xmlns:mc="http://schemas.openxmlformats.org/markup-compatibility/2006">
              <mc:Choice xmlns:v="urn:schemas-microsoft-com:vml" Requires="v">
                <p:oleObj spid="_x0000_s5466" name="Equation" r:id="rId28" imgW="1866900" imgH="190500" progId="Equation.DSMT4">
                  <p:embed/>
                </p:oleObj>
              </mc:Choice>
              <mc:Fallback>
                <p:oleObj name="Equation" r:id="rId28" imgW="1866900" imgH="190500" progId="Equation.DSMT4">
                  <p:embed/>
                  <p:pic>
                    <p:nvPicPr>
                      <p:cNvPr id="0" name="Picture 186"/>
                      <p:cNvPicPr>
                        <a:picLocks noChangeAspect="1" noChangeArrowheads="1"/>
                      </p:cNvPicPr>
                      <p:nvPr/>
                    </p:nvPicPr>
                    <p:blipFill>
                      <a:blip r:embed="rId29">
                        <a:extLst>
                          <a:ext uri="{28A0092B-C50C-407E-A947-70E740481C1C}">
                            <a14:useLocalDpi xmlns:a14="http://schemas.microsoft.com/office/drawing/2010/main" val="0"/>
                          </a:ext>
                        </a:extLst>
                      </a:blip>
                      <a:srcRect/>
                      <a:stretch>
                        <a:fillRect/>
                      </a:stretch>
                    </p:blipFill>
                    <p:spPr bwMode="auto">
                      <a:xfrm>
                        <a:off x="257175" y="4795838"/>
                        <a:ext cx="3294063" cy="3857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8" name="Object 3"/>
          <p:cNvGraphicFramePr>
            <a:graphicFrameLocks noChangeAspect="1"/>
          </p:cNvGraphicFramePr>
          <p:nvPr/>
        </p:nvGraphicFramePr>
        <p:xfrm>
          <a:off x="96838" y="5330825"/>
          <a:ext cx="3495675" cy="385763"/>
        </p:xfrm>
        <a:graphic>
          <a:graphicData uri="http://schemas.openxmlformats.org/presentationml/2006/ole">
            <mc:AlternateContent xmlns:mc="http://schemas.openxmlformats.org/markup-compatibility/2006">
              <mc:Choice xmlns:v="urn:schemas-microsoft-com:vml" Requires="v">
                <p:oleObj spid="_x0000_s5467" name="Equation" r:id="rId30" imgW="1981200" imgH="190500" progId="Equation.DSMT4">
                  <p:embed/>
                </p:oleObj>
              </mc:Choice>
              <mc:Fallback>
                <p:oleObj name="Equation" r:id="rId30" imgW="1981200" imgH="190500" progId="Equation.DSMT4">
                  <p:embed/>
                  <p:pic>
                    <p:nvPicPr>
                      <p:cNvPr id="0" name="Picture 187"/>
                      <p:cNvPicPr>
                        <a:picLocks noChangeAspect="1" noChangeArrowheads="1"/>
                      </p:cNvPicPr>
                      <p:nvPr/>
                    </p:nvPicPr>
                    <p:blipFill>
                      <a:blip r:embed="rId31">
                        <a:extLst>
                          <a:ext uri="{28A0092B-C50C-407E-A947-70E740481C1C}">
                            <a14:useLocalDpi xmlns:a14="http://schemas.microsoft.com/office/drawing/2010/main" val="0"/>
                          </a:ext>
                        </a:extLst>
                      </a:blip>
                      <a:srcRect/>
                      <a:stretch>
                        <a:fillRect/>
                      </a:stretch>
                    </p:blipFill>
                    <p:spPr bwMode="auto">
                      <a:xfrm>
                        <a:off x="96838" y="5330825"/>
                        <a:ext cx="3495675"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9" name="Object 3"/>
          <p:cNvGraphicFramePr>
            <a:graphicFrameLocks noChangeAspect="1"/>
          </p:cNvGraphicFramePr>
          <p:nvPr/>
        </p:nvGraphicFramePr>
        <p:xfrm>
          <a:off x="106363" y="5864225"/>
          <a:ext cx="3475037" cy="385763"/>
        </p:xfrm>
        <a:graphic>
          <a:graphicData uri="http://schemas.openxmlformats.org/presentationml/2006/ole">
            <mc:AlternateContent xmlns:mc="http://schemas.openxmlformats.org/markup-compatibility/2006">
              <mc:Choice xmlns:v="urn:schemas-microsoft-com:vml" Requires="v">
                <p:oleObj spid="_x0000_s5468" name="Equation" r:id="rId32" imgW="1968500" imgH="190500" progId="Equation.DSMT4">
                  <p:embed/>
                </p:oleObj>
              </mc:Choice>
              <mc:Fallback>
                <p:oleObj name="Equation" r:id="rId32" imgW="1968500" imgH="190500" progId="Equation.DSMT4">
                  <p:embed/>
                  <p:pic>
                    <p:nvPicPr>
                      <p:cNvPr id="0" name="Picture 188"/>
                      <p:cNvPicPr>
                        <a:picLocks noChangeAspect="1" noChangeArrowheads="1"/>
                      </p:cNvPicPr>
                      <p:nvPr/>
                    </p:nvPicPr>
                    <p:blipFill>
                      <a:blip r:embed="rId33">
                        <a:extLst>
                          <a:ext uri="{28A0092B-C50C-407E-A947-70E740481C1C}">
                            <a14:useLocalDpi xmlns:a14="http://schemas.microsoft.com/office/drawing/2010/main" val="0"/>
                          </a:ext>
                        </a:extLst>
                      </a:blip>
                      <a:srcRect/>
                      <a:stretch>
                        <a:fillRect/>
                      </a:stretch>
                    </p:blipFill>
                    <p:spPr bwMode="auto">
                      <a:xfrm>
                        <a:off x="106363" y="5864225"/>
                        <a:ext cx="3475037"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3" name="Straight Arrow Connector 22"/>
          <p:cNvCxnSpPr/>
          <p:nvPr/>
        </p:nvCxnSpPr>
        <p:spPr>
          <a:xfrm flipV="1">
            <a:off x="3586163" y="5311775"/>
            <a:ext cx="434975" cy="2190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3556000" y="5051425"/>
            <a:ext cx="436563" cy="1301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3621088" y="5791200"/>
            <a:ext cx="400050" cy="2254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3592513" y="5537200"/>
            <a:ext cx="414337" cy="152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5140" name="Object 3"/>
          <p:cNvGraphicFramePr>
            <a:graphicFrameLocks noChangeAspect="1"/>
          </p:cNvGraphicFramePr>
          <p:nvPr/>
        </p:nvGraphicFramePr>
        <p:xfrm>
          <a:off x="3987800" y="5026025"/>
          <a:ext cx="2913063" cy="385763"/>
        </p:xfrm>
        <a:graphic>
          <a:graphicData uri="http://schemas.openxmlformats.org/presentationml/2006/ole">
            <mc:AlternateContent xmlns:mc="http://schemas.openxmlformats.org/markup-compatibility/2006">
              <mc:Choice xmlns:v="urn:schemas-microsoft-com:vml" Requires="v">
                <p:oleObj spid="_x0000_s5469" name="Equation" r:id="rId34" imgW="1651000" imgH="190500" progId="Equation.DSMT4">
                  <p:embed/>
                </p:oleObj>
              </mc:Choice>
              <mc:Fallback>
                <p:oleObj name="Equation" r:id="rId34" imgW="1651000" imgH="190500" progId="Equation.DSMT4">
                  <p:embed/>
                  <p:pic>
                    <p:nvPicPr>
                      <p:cNvPr id="0" name="Picture 189"/>
                      <p:cNvPicPr>
                        <a:picLocks noChangeAspect="1" noChangeArrowheads="1"/>
                      </p:cNvPicPr>
                      <p:nvPr/>
                    </p:nvPicPr>
                    <p:blipFill>
                      <a:blip r:embed="rId35">
                        <a:extLst>
                          <a:ext uri="{28A0092B-C50C-407E-A947-70E740481C1C}">
                            <a14:useLocalDpi xmlns:a14="http://schemas.microsoft.com/office/drawing/2010/main" val="0"/>
                          </a:ext>
                        </a:extLst>
                      </a:blip>
                      <a:srcRect/>
                      <a:stretch>
                        <a:fillRect/>
                      </a:stretch>
                    </p:blipFill>
                    <p:spPr bwMode="auto">
                      <a:xfrm>
                        <a:off x="3987800" y="5026025"/>
                        <a:ext cx="2913063"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41" name="Object 3"/>
          <p:cNvGraphicFramePr>
            <a:graphicFrameLocks noChangeAspect="1"/>
          </p:cNvGraphicFramePr>
          <p:nvPr/>
        </p:nvGraphicFramePr>
        <p:xfrm>
          <a:off x="4059238" y="5546725"/>
          <a:ext cx="2913062" cy="385763"/>
        </p:xfrm>
        <a:graphic>
          <a:graphicData uri="http://schemas.openxmlformats.org/presentationml/2006/ole">
            <mc:AlternateContent xmlns:mc="http://schemas.openxmlformats.org/markup-compatibility/2006">
              <mc:Choice xmlns:v="urn:schemas-microsoft-com:vml" Requires="v">
                <p:oleObj spid="_x0000_s5470" name="Equation" r:id="rId36" imgW="1651000" imgH="190500" progId="Equation.DSMT4">
                  <p:embed/>
                </p:oleObj>
              </mc:Choice>
              <mc:Fallback>
                <p:oleObj name="Equation" r:id="rId36" imgW="1651000" imgH="190500" progId="Equation.DSMT4">
                  <p:embed/>
                  <p:pic>
                    <p:nvPicPr>
                      <p:cNvPr id="0" name="Picture 190"/>
                      <p:cNvPicPr>
                        <a:picLocks noChangeAspect="1" noChangeArrowheads="1"/>
                      </p:cNvPicPr>
                      <p:nvPr/>
                    </p:nvPicPr>
                    <p:blipFill>
                      <a:blip r:embed="rId37">
                        <a:extLst>
                          <a:ext uri="{28A0092B-C50C-407E-A947-70E740481C1C}">
                            <a14:useLocalDpi xmlns:a14="http://schemas.microsoft.com/office/drawing/2010/main" val="0"/>
                          </a:ext>
                        </a:extLst>
                      </a:blip>
                      <a:srcRect/>
                      <a:stretch>
                        <a:fillRect/>
                      </a:stretch>
                    </p:blipFill>
                    <p:spPr bwMode="auto">
                      <a:xfrm>
                        <a:off x="4059238" y="5546725"/>
                        <a:ext cx="2913062"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p:cNvGraphicFramePr>
            <a:graphicFrameLocks noChangeAspect="1"/>
          </p:cNvGraphicFramePr>
          <p:nvPr/>
        </p:nvGraphicFramePr>
        <p:xfrm>
          <a:off x="6934200" y="5032375"/>
          <a:ext cx="663575" cy="428625"/>
        </p:xfrm>
        <a:graphic>
          <a:graphicData uri="http://schemas.openxmlformats.org/presentationml/2006/ole">
            <mc:AlternateContent xmlns:mc="http://schemas.openxmlformats.org/markup-compatibility/2006">
              <mc:Choice xmlns:v="urn:schemas-microsoft-com:vml" Requires="v">
                <p:oleObj spid="_x0000_s5471" name="Equation" r:id="rId38" imgW="342751" imgH="253890" progId="Equation.DSMT4">
                  <p:embed/>
                </p:oleObj>
              </mc:Choice>
              <mc:Fallback>
                <p:oleObj name="Equation" r:id="rId38" imgW="342751" imgH="253890" progId="Equation.DSMT4">
                  <p:embed/>
                  <p:pic>
                    <p:nvPicPr>
                      <p:cNvPr id="0" name="Picture 191"/>
                      <p:cNvPicPr>
                        <a:picLocks noChangeAspect="1" noChangeArrowheads="1"/>
                      </p:cNvPicPr>
                      <p:nvPr/>
                    </p:nvPicPr>
                    <p:blipFill>
                      <a:blip r:embed="rId39">
                        <a:extLst>
                          <a:ext uri="{28A0092B-C50C-407E-A947-70E740481C1C}">
                            <a14:useLocalDpi xmlns:a14="http://schemas.microsoft.com/office/drawing/2010/main" val="0"/>
                          </a:ext>
                        </a:extLst>
                      </a:blip>
                      <a:srcRect/>
                      <a:stretch>
                        <a:fillRect/>
                      </a:stretch>
                    </p:blipFill>
                    <p:spPr bwMode="auto">
                      <a:xfrm>
                        <a:off x="6934200" y="5032375"/>
                        <a:ext cx="66357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6"/>
          <p:cNvGraphicFramePr>
            <a:graphicFrameLocks noChangeAspect="1"/>
          </p:cNvGraphicFramePr>
          <p:nvPr/>
        </p:nvGraphicFramePr>
        <p:xfrm>
          <a:off x="6959600" y="5537200"/>
          <a:ext cx="638175" cy="428625"/>
        </p:xfrm>
        <a:graphic>
          <a:graphicData uri="http://schemas.openxmlformats.org/presentationml/2006/ole">
            <mc:AlternateContent xmlns:mc="http://schemas.openxmlformats.org/markup-compatibility/2006">
              <mc:Choice xmlns:v="urn:schemas-microsoft-com:vml" Requires="v">
                <p:oleObj spid="_x0000_s5472" name="Equation" r:id="rId40" imgW="330057" imgH="253890" progId="Equation.DSMT4">
                  <p:embed/>
                </p:oleObj>
              </mc:Choice>
              <mc:Fallback>
                <p:oleObj name="Equation" r:id="rId40" imgW="330057" imgH="253890" progId="Equation.DSMT4">
                  <p:embed/>
                  <p:pic>
                    <p:nvPicPr>
                      <p:cNvPr id="0" name="Picture 192"/>
                      <p:cNvPicPr>
                        <a:picLocks noChangeAspect="1" noChangeArrowheads="1"/>
                      </p:cNvPicPr>
                      <p:nvPr/>
                    </p:nvPicPr>
                    <p:blipFill>
                      <a:blip r:embed="rId41">
                        <a:extLst>
                          <a:ext uri="{28A0092B-C50C-407E-A947-70E740481C1C}">
                            <a14:useLocalDpi xmlns:a14="http://schemas.microsoft.com/office/drawing/2010/main" val="0"/>
                          </a:ext>
                        </a:extLst>
                      </a:blip>
                      <a:srcRect/>
                      <a:stretch>
                        <a:fillRect/>
                      </a:stretch>
                    </p:blipFill>
                    <p:spPr bwMode="auto">
                      <a:xfrm>
                        <a:off x="6959600" y="5537200"/>
                        <a:ext cx="63817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 name="Oval 30"/>
          <p:cNvSpPr/>
          <p:nvPr/>
        </p:nvSpPr>
        <p:spPr>
          <a:xfrm>
            <a:off x="5232400" y="5006975"/>
            <a:ext cx="611188" cy="4333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32" name="Oval 31"/>
          <p:cNvSpPr/>
          <p:nvPr/>
        </p:nvSpPr>
        <p:spPr>
          <a:xfrm>
            <a:off x="5251450" y="5562600"/>
            <a:ext cx="622300" cy="38893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5123"/>
                                        </p:tgtEl>
                                        <p:attrNameLst>
                                          <p:attrName>style.visibility</p:attrName>
                                        </p:attrNameLst>
                                      </p:cBhvr>
                                      <p:to>
                                        <p:strVal val="visible"/>
                                      </p:to>
                                    </p:set>
                                    <p:animEffect transition="in" filter="blinds(horizontal)">
                                      <p:cBhvr>
                                        <p:cTn id="7" dur="500"/>
                                        <p:tgtEl>
                                          <p:spTgt spid="512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5126"/>
                                        </p:tgtEl>
                                        <p:attrNameLst>
                                          <p:attrName>style.visibility</p:attrName>
                                        </p:attrNameLst>
                                      </p:cBhvr>
                                      <p:to>
                                        <p:strVal val="visible"/>
                                      </p:to>
                                    </p:set>
                                    <p:animEffect transition="in" filter="blinds(horizontal)">
                                      <p:cBhvr>
                                        <p:cTn id="12" dur="500"/>
                                        <p:tgtEl>
                                          <p:spTgt spid="512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5127"/>
                                        </p:tgtEl>
                                        <p:attrNameLst>
                                          <p:attrName>style.visibility</p:attrName>
                                        </p:attrNameLst>
                                      </p:cBhvr>
                                      <p:to>
                                        <p:strVal val="visible"/>
                                      </p:to>
                                    </p:set>
                                    <p:animEffect transition="in" filter="blinds(horizontal)">
                                      <p:cBhvr>
                                        <p:cTn id="17" dur="500"/>
                                        <p:tgtEl>
                                          <p:spTgt spid="512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1030"/>
                                        </p:tgtEl>
                                        <p:attrNameLst>
                                          <p:attrName>style.visibility</p:attrName>
                                        </p:attrNameLst>
                                      </p:cBhvr>
                                      <p:to>
                                        <p:strVal val="visible"/>
                                      </p:to>
                                    </p:set>
                                    <p:animEffect transition="in" filter="blinds(horizontal)">
                                      <p:cBhvr>
                                        <p:cTn id="22" dur="500"/>
                                        <p:tgtEl>
                                          <p:spTgt spid="103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3" presetClass="entr" presetSubtype="10" fill="hold" nodeType="clickEffect">
                                  <p:stCondLst>
                                    <p:cond delay="0"/>
                                  </p:stCondLst>
                                  <p:childTnLst>
                                    <p:set>
                                      <p:cBhvr>
                                        <p:cTn id="26" dur="1" fill="hold">
                                          <p:stCondLst>
                                            <p:cond delay="0"/>
                                          </p:stCondLst>
                                        </p:cTn>
                                        <p:tgtEl>
                                          <p:spTgt spid="5131"/>
                                        </p:tgtEl>
                                        <p:attrNameLst>
                                          <p:attrName>style.visibility</p:attrName>
                                        </p:attrNameLst>
                                      </p:cBhvr>
                                      <p:to>
                                        <p:strVal val="visible"/>
                                      </p:to>
                                    </p:set>
                                    <p:animEffect transition="in" filter="blinds(horizontal)">
                                      <p:cBhvr>
                                        <p:cTn id="27" dur="500"/>
                                        <p:tgtEl>
                                          <p:spTgt spid="5131"/>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4"/>
                                        </p:tgtEl>
                                        <p:attrNameLst>
                                          <p:attrName>style.visibility</p:attrName>
                                        </p:attrNameLst>
                                      </p:cBhvr>
                                      <p:to>
                                        <p:strVal val="visible"/>
                                      </p:to>
                                    </p:set>
                                    <p:animEffect transition="in" filter="blinds(horizontal)">
                                      <p:cBhvr>
                                        <p:cTn id="32" dur="500"/>
                                        <p:tgtEl>
                                          <p:spTgt spid="4"/>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5132"/>
                                        </p:tgtEl>
                                        <p:attrNameLst>
                                          <p:attrName>style.visibility</p:attrName>
                                        </p:attrNameLst>
                                      </p:cBhvr>
                                      <p:to>
                                        <p:strVal val="visible"/>
                                      </p:to>
                                    </p:set>
                                    <p:animEffect transition="in" filter="blinds(horizontal)">
                                      <p:cBhvr>
                                        <p:cTn id="37" dur="500"/>
                                        <p:tgtEl>
                                          <p:spTgt spid="5132"/>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3" presetClass="entr" presetSubtype="10"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blinds(horizontal)">
                                      <p:cBhvr>
                                        <p:cTn id="42" dur="500"/>
                                        <p:tgtEl>
                                          <p:spTgt spid="11"/>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3" presetClass="entr" presetSubtype="10" fill="hold" nodeType="clickEffect">
                                  <p:stCondLst>
                                    <p:cond delay="0"/>
                                  </p:stCondLst>
                                  <p:childTnLst>
                                    <p:set>
                                      <p:cBhvr>
                                        <p:cTn id="46" dur="1" fill="hold">
                                          <p:stCondLst>
                                            <p:cond delay="0"/>
                                          </p:stCondLst>
                                        </p:cTn>
                                        <p:tgtEl>
                                          <p:spTgt spid="5133"/>
                                        </p:tgtEl>
                                        <p:attrNameLst>
                                          <p:attrName>style.visibility</p:attrName>
                                        </p:attrNameLst>
                                      </p:cBhvr>
                                      <p:to>
                                        <p:strVal val="visible"/>
                                      </p:to>
                                    </p:set>
                                    <p:animEffect transition="in" filter="blinds(horizontal)">
                                      <p:cBhvr>
                                        <p:cTn id="47" dur="500"/>
                                        <p:tgtEl>
                                          <p:spTgt spid="5133"/>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3" presetClass="entr" presetSubtype="10" fill="hold" grpId="0" nodeType="clickEffect">
                                  <p:stCondLst>
                                    <p:cond delay="0"/>
                                  </p:stCondLst>
                                  <p:childTnLst>
                                    <p:set>
                                      <p:cBhvr>
                                        <p:cTn id="51" dur="1" fill="hold">
                                          <p:stCondLst>
                                            <p:cond delay="0"/>
                                          </p:stCondLst>
                                        </p:cTn>
                                        <p:tgtEl>
                                          <p:spTgt spid="17"/>
                                        </p:tgtEl>
                                        <p:attrNameLst>
                                          <p:attrName>style.visibility</p:attrName>
                                        </p:attrNameLst>
                                      </p:cBhvr>
                                      <p:to>
                                        <p:strVal val="visible"/>
                                      </p:to>
                                    </p:set>
                                    <p:animEffect transition="in" filter="blinds(horizontal)">
                                      <p:cBhvr>
                                        <p:cTn id="52" dur="500"/>
                                        <p:tgtEl>
                                          <p:spTgt spid="17"/>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3" presetClass="entr" presetSubtype="10" fill="hold" grpId="0" nodeType="clickEffect">
                                  <p:stCondLst>
                                    <p:cond delay="0"/>
                                  </p:stCondLst>
                                  <p:childTnLst>
                                    <p:set>
                                      <p:cBhvr>
                                        <p:cTn id="56" dur="1" fill="hold">
                                          <p:stCondLst>
                                            <p:cond delay="0"/>
                                          </p:stCondLst>
                                        </p:cTn>
                                        <p:tgtEl>
                                          <p:spTgt spid="18"/>
                                        </p:tgtEl>
                                        <p:attrNameLst>
                                          <p:attrName>style.visibility</p:attrName>
                                        </p:attrNameLst>
                                      </p:cBhvr>
                                      <p:to>
                                        <p:strVal val="visible"/>
                                      </p:to>
                                    </p:set>
                                    <p:animEffect transition="in" filter="blinds(horizontal)">
                                      <p:cBhvr>
                                        <p:cTn id="57" dur="500"/>
                                        <p:tgtEl>
                                          <p:spTgt spid="18"/>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3" presetClass="entr" presetSubtype="10" fill="hold" grpId="0" nodeType="clickEffect">
                                  <p:stCondLst>
                                    <p:cond delay="0"/>
                                  </p:stCondLst>
                                  <p:childTnLst>
                                    <p:set>
                                      <p:cBhvr>
                                        <p:cTn id="61" dur="1" fill="hold">
                                          <p:stCondLst>
                                            <p:cond delay="0"/>
                                          </p:stCondLst>
                                        </p:cTn>
                                        <p:tgtEl>
                                          <p:spTgt spid="19"/>
                                        </p:tgtEl>
                                        <p:attrNameLst>
                                          <p:attrName>style.visibility</p:attrName>
                                        </p:attrNameLst>
                                      </p:cBhvr>
                                      <p:to>
                                        <p:strVal val="visible"/>
                                      </p:to>
                                    </p:set>
                                    <p:animEffect transition="in" filter="blinds(horizontal)">
                                      <p:cBhvr>
                                        <p:cTn id="62" dur="500"/>
                                        <p:tgtEl>
                                          <p:spTgt spid="19"/>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12"/>
                                        </p:tgtEl>
                                        <p:attrNameLst>
                                          <p:attrName>style.visibility</p:attrName>
                                        </p:attrNameLst>
                                      </p:cBhvr>
                                      <p:to>
                                        <p:strVal val="visible"/>
                                      </p:to>
                                    </p:set>
                                    <p:animEffect transition="in" filter="blinds(horizontal)">
                                      <p:cBhvr>
                                        <p:cTn id="67" dur="500"/>
                                        <p:tgtEl>
                                          <p:spTgt spid="12"/>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3" presetClass="entr" presetSubtype="10" fill="hold" nodeType="clickEffect">
                                  <p:stCondLst>
                                    <p:cond delay="0"/>
                                  </p:stCondLst>
                                  <p:childTnLst>
                                    <p:set>
                                      <p:cBhvr>
                                        <p:cTn id="71" dur="1" fill="hold">
                                          <p:stCondLst>
                                            <p:cond delay="0"/>
                                          </p:stCondLst>
                                        </p:cTn>
                                        <p:tgtEl>
                                          <p:spTgt spid="13"/>
                                        </p:tgtEl>
                                        <p:attrNameLst>
                                          <p:attrName>style.visibility</p:attrName>
                                        </p:attrNameLst>
                                      </p:cBhvr>
                                      <p:to>
                                        <p:strVal val="visible"/>
                                      </p:to>
                                    </p:set>
                                    <p:animEffect transition="in" filter="blinds(horizontal)">
                                      <p:cBhvr>
                                        <p:cTn id="72" dur="500"/>
                                        <p:tgtEl>
                                          <p:spTgt spid="13"/>
                                        </p:tgtEl>
                                      </p:cBhvr>
                                    </p:animEffect>
                                  </p:childTnLst>
                                </p:cTn>
                              </p:par>
                            </p:childTnLst>
                          </p:cTn>
                        </p:par>
                      </p:childTnLst>
                    </p:cTn>
                  </p:par>
                  <p:par>
                    <p:cTn id="73" fill="hold" nodeType="clickPar">
                      <p:stCondLst>
                        <p:cond delay="indefinite"/>
                      </p:stCondLst>
                      <p:childTnLst>
                        <p:par>
                          <p:cTn id="74" fill="hold" nodeType="withGroup">
                            <p:stCondLst>
                              <p:cond delay="0"/>
                            </p:stCondLst>
                            <p:childTnLst>
                              <p:par>
                                <p:cTn id="75" presetID="3" presetClass="entr" presetSubtype="10" fill="hold" nodeType="clickEffect">
                                  <p:stCondLst>
                                    <p:cond delay="0"/>
                                  </p:stCondLst>
                                  <p:childTnLst>
                                    <p:set>
                                      <p:cBhvr>
                                        <p:cTn id="76" dur="1" fill="hold">
                                          <p:stCondLst>
                                            <p:cond delay="0"/>
                                          </p:stCondLst>
                                        </p:cTn>
                                        <p:tgtEl>
                                          <p:spTgt spid="14"/>
                                        </p:tgtEl>
                                        <p:attrNameLst>
                                          <p:attrName>style.visibility</p:attrName>
                                        </p:attrNameLst>
                                      </p:cBhvr>
                                      <p:to>
                                        <p:strVal val="visible"/>
                                      </p:to>
                                    </p:set>
                                    <p:animEffect transition="in" filter="blinds(horizontal)">
                                      <p:cBhvr>
                                        <p:cTn id="77" dur="500"/>
                                        <p:tgtEl>
                                          <p:spTgt spid="14"/>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3" presetClass="entr" presetSubtype="10" fill="hold" nodeType="clickEffect">
                                  <p:stCondLst>
                                    <p:cond delay="0"/>
                                  </p:stCondLst>
                                  <p:childTnLst>
                                    <p:set>
                                      <p:cBhvr>
                                        <p:cTn id="81" dur="1" fill="hold">
                                          <p:stCondLst>
                                            <p:cond delay="0"/>
                                          </p:stCondLst>
                                        </p:cTn>
                                        <p:tgtEl>
                                          <p:spTgt spid="5137"/>
                                        </p:tgtEl>
                                        <p:attrNameLst>
                                          <p:attrName>style.visibility</p:attrName>
                                        </p:attrNameLst>
                                      </p:cBhvr>
                                      <p:to>
                                        <p:strVal val="visible"/>
                                      </p:to>
                                    </p:set>
                                    <p:animEffect transition="in" filter="blinds(horizontal)">
                                      <p:cBhvr>
                                        <p:cTn id="82" dur="500"/>
                                        <p:tgtEl>
                                          <p:spTgt spid="5137"/>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3" presetClass="entr" presetSubtype="10" fill="hold" nodeType="clickEffect">
                                  <p:stCondLst>
                                    <p:cond delay="0"/>
                                  </p:stCondLst>
                                  <p:childTnLst>
                                    <p:set>
                                      <p:cBhvr>
                                        <p:cTn id="86" dur="1" fill="hold">
                                          <p:stCondLst>
                                            <p:cond delay="0"/>
                                          </p:stCondLst>
                                        </p:cTn>
                                        <p:tgtEl>
                                          <p:spTgt spid="5138"/>
                                        </p:tgtEl>
                                        <p:attrNameLst>
                                          <p:attrName>style.visibility</p:attrName>
                                        </p:attrNameLst>
                                      </p:cBhvr>
                                      <p:to>
                                        <p:strVal val="visible"/>
                                      </p:to>
                                    </p:set>
                                    <p:animEffect transition="in" filter="blinds(horizontal)">
                                      <p:cBhvr>
                                        <p:cTn id="87" dur="500"/>
                                        <p:tgtEl>
                                          <p:spTgt spid="5138"/>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3" presetClass="entr" presetSubtype="10" fill="hold" nodeType="clickEffect">
                                  <p:stCondLst>
                                    <p:cond delay="0"/>
                                  </p:stCondLst>
                                  <p:childTnLst>
                                    <p:set>
                                      <p:cBhvr>
                                        <p:cTn id="91" dur="1" fill="hold">
                                          <p:stCondLst>
                                            <p:cond delay="0"/>
                                          </p:stCondLst>
                                        </p:cTn>
                                        <p:tgtEl>
                                          <p:spTgt spid="5139"/>
                                        </p:tgtEl>
                                        <p:attrNameLst>
                                          <p:attrName>style.visibility</p:attrName>
                                        </p:attrNameLst>
                                      </p:cBhvr>
                                      <p:to>
                                        <p:strVal val="visible"/>
                                      </p:to>
                                    </p:set>
                                    <p:animEffect transition="in" filter="blinds(horizontal)">
                                      <p:cBhvr>
                                        <p:cTn id="92" dur="500"/>
                                        <p:tgtEl>
                                          <p:spTgt spid="5139"/>
                                        </p:tgtEl>
                                      </p:cBhvr>
                                    </p:animEffect>
                                  </p:childTnLst>
                                </p:cTn>
                              </p:par>
                            </p:childTnLst>
                          </p:cTn>
                        </p:par>
                      </p:childTnLst>
                    </p:cTn>
                  </p:par>
                  <p:par>
                    <p:cTn id="93" fill="hold" nodeType="clickPar">
                      <p:stCondLst>
                        <p:cond delay="indefinite"/>
                      </p:stCondLst>
                      <p:childTnLst>
                        <p:par>
                          <p:cTn id="94" fill="hold" nodeType="withGroup">
                            <p:stCondLst>
                              <p:cond delay="0"/>
                            </p:stCondLst>
                            <p:childTnLst>
                              <p:par>
                                <p:cTn id="95" presetID="3" presetClass="entr" presetSubtype="10" fill="hold" nodeType="clickEffect">
                                  <p:stCondLst>
                                    <p:cond delay="0"/>
                                  </p:stCondLst>
                                  <p:childTnLst>
                                    <p:set>
                                      <p:cBhvr>
                                        <p:cTn id="96" dur="1" fill="hold">
                                          <p:stCondLst>
                                            <p:cond delay="0"/>
                                          </p:stCondLst>
                                        </p:cTn>
                                        <p:tgtEl>
                                          <p:spTgt spid="24"/>
                                        </p:tgtEl>
                                        <p:attrNameLst>
                                          <p:attrName>style.visibility</p:attrName>
                                        </p:attrNameLst>
                                      </p:cBhvr>
                                      <p:to>
                                        <p:strVal val="visible"/>
                                      </p:to>
                                    </p:set>
                                    <p:animEffect transition="in" filter="blinds(horizontal)">
                                      <p:cBhvr>
                                        <p:cTn id="97" dur="500"/>
                                        <p:tgtEl>
                                          <p:spTgt spid="24"/>
                                        </p:tgtEl>
                                      </p:cBhvr>
                                    </p:animEffect>
                                  </p:childTnLst>
                                </p:cTn>
                              </p:par>
                              <p:par>
                                <p:cTn id="98" presetID="3" presetClass="entr" presetSubtype="10" fill="hold" nodeType="withEffect">
                                  <p:stCondLst>
                                    <p:cond delay="0"/>
                                  </p:stCondLst>
                                  <p:childTnLst>
                                    <p:set>
                                      <p:cBhvr>
                                        <p:cTn id="99" dur="1" fill="hold">
                                          <p:stCondLst>
                                            <p:cond delay="0"/>
                                          </p:stCondLst>
                                        </p:cTn>
                                        <p:tgtEl>
                                          <p:spTgt spid="23"/>
                                        </p:tgtEl>
                                        <p:attrNameLst>
                                          <p:attrName>style.visibility</p:attrName>
                                        </p:attrNameLst>
                                      </p:cBhvr>
                                      <p:to>
                                        <p:strVal val="visible"/>
                                      </p:to>
                                    </p:set>
                                    <p:animEffect transition="in" filter="blinds(horizontal)">
                                      <p:cBhvr>
                                        <p:cTn id="100" dur="500"/>
                                        <p:tgtEl>
                                          <p:spTgt spid="23"/>
                                        </p:tgtEl>
                                      </p:cBhvr>
                                    </p:animEffec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3" presetClass="entr" presetSubtype="10" fill="hold" nodeType="clickEffect">
                                  <p:stCondLst>
                                    <p:cond delay="0"/>
                                  </p:stCondLst>
                                  <p:childTnLst>
                                    <p:set>
                                      <p:cBhvr>
                                        <p:cTn id="104" dur="1" fill="hold">
                                          <p:stCondLst>
                                            <p:cond delay="0"/>
                                          </p:stCondLst>
                                        </p:cTn>
                                        <p:tgtEl>
                                          <p:spTgt spid="5140"/>
                                        </p:tgtEl>
                                        <p:attrNameLst>
                                          <p:attrName>style.visibility</p:attrName>
                                        </p:attrNameLst>
                                      </p:cBhvr>
                                      <p:to>
                                        <p:strVal val="visible"/>
                                      </p:to>
                                    </p:set>
                                    <p:animEffect transition="in" filter="blinds(horizontal)">
                                      <p:cBhvr>
                                        <p:cTn id="105" dur="500"/>
                                        <p:tgtEl>
                                          <p:spTgt spid="5140"/>
                                        </p:tgtEl>
                                      </p:cBhvr>
                                    </p:animEffect>
                                  </p:childTnLst>
                                </p:cTn>
                              </p:par>
                            </p:childTnLst>
                          </p:cTn>
                        </p:par>
                      </p:childTnLst>
                    </p:cTn>
                  </p:par>
                  <p:par>
                    <p:cTn id="106" fill="hold" nodeType="clickPar">
                      <p:stCondLst>
                        <p:cond delay="indefinite"/>
                      </p:stCondLst>
                      <p:childTnLst>
                        <p:par>
                          <p:cTn id="107" fill="hold" nodeType="withGroup">
                            <p:stCondLst>
                              <p:cond delay="0"/>
                            </p:stCondLst>
                            <p:childTnLst>
                              <p:par>
                                <p:cTn id="108" presetID="3" presetClass="entr" presetSubtype="10" fill="hold" nodeType="clickEffect">
                                  <p:stCondLst>
                                    <p:cond delay="0"/>
                                  </p:stCondLst>
                                  <p:childTnLst>
                                    <p:set>
                                      <p:cBhvr>
                                        <p:cTn id="109" dur="1" fill="hold">
                                          <p:stCondLst>
                                            <p:cond delay="0"/>
                                          </p:stCondLst>
                                        </p:cTn>
                                        <p:tgtEl>
                                          <p:spTgt spid="26"/>
                                        </p:tgtEl>
                                        <p:attrNameLst>
                                          <p:attrName>style.visibility</p:attrName>
                                        </p:attrNameLst>
                                      </p:cBhvr>
                                      <p:to>
                                        <p:strVal val="visible"/>
                                      </p:to>
                                    </p:set>
                                    <p:animEffect transition="in" filter="blinds(horizontal)">
                                      <p:cBhvr>
                                        <p:cTn id="110" dur="500"/>
                                        <p:tgtEl>
                                          <p:spTgt spid="26"/>
                                        </p:tgtEl>
                                      </p:cBhvr>
                                    </p:animEffect>
                                  </p:childTnLst>
                                </p:cTn>
                              </p:par>
                              <p:par>
                                <p:cTn id="111" presetID="3" presetClass="entr" presetSubtype="10" fill="hold" nodeType="withEffect">
                                  <p:stCondLst>
                                    <p:cond delay="0"/>
                                  </p:stCondLst>
                                  <p:childTnLst>
                                    <p:set>
                                      <p:cBhvr>
                                        <p:cTn id="112" dur="1" fill="hold">
                                          <p:stCondLst>
                                            <p:cond delay="0"/>
                                          </p:stCondLst>
                                        </p:cTn>
                                        <p:tgtEl>
                                          <p:spTgt spid="25"/>
                                        </p:tgtEl>
                                        <p:attrNameLst>
                                          <p:attrName>style.visibility</p:attrName>
                                        </p:attrNameLst>
                                      </p:cBhvr>
                                      <p:to>
                                        <p:strVal val="visible"/>
                                      </p:to>
                                    </p:set>
                                    <p:animEffect transition="in" filter="blinds(horizontal)">
                                      <p:cBhvr>
                                        <p:cTn id="113" dur="500"/>
                                        <p:tgtEl>
                                          <p:spTgt spid="25"/>
                                        </p:tgtEl>
                                      </p:cBhvr>
                                    </p:animEffect>
                                  </p:childTnLst>
                                </p:cTn>
                              </p:par>
                            </p:childTnLst>
                          </p:cTn>
                        </p:par>
                      </p:childTnLst>
                    </p:cTn>
                  </p:par>
                  <p:par>
                    <p:cTn id="114" fill="hold" nodeType="clickPar">
                      <p:stCondLst>
                        <p:cond delay="indefinite"/>
                      </p:stCondLst>
                      <p:childTnLst>
                        <p:par>
                          <p:cTn id="115" fill="hold" nodeType="withGroup">
                            <p:stCondLst>
                              <p:cond delay="0"/>
                            </p:stCondLst>
                            <p:childTnLst>
                              <p:par>
                                <p:cTn id="116" presetID="3" presetClass="entr" presetSubtype="10" fill="hold" nodeType="clickEffect">
                                  <p:stCondLst>
                                    <p:cond delay="0"/>
                                  </p:stCondLst>
                                  <p:childTnLst>
                                    <p:set>
                                      <p:cBhvr>
                                        <p:cTn id="117" dur="1" fill="hold">
                                          <p:stCondLst>
                                            <p:cond delay="0"/>
                                          </p:stCondLst>
                                        </p:cTn>
                                        <p:tgtEl>
                                          <p:spTgt spid="5141"/>
                                        </p:tgtEl>
                                        <p:attrNameLst>
                                          <p:attrName>style.visibility</p:attrName>
                                        </p:attrNameLst>
                                      </p:cBhvr>
                                      <p:to>
                                        <p:strVal val="visible"/>
                                      </p:to>
                                    </p:set>
                                    <p:animEffect transition="in" filter="blinds(horizontal)">
                                      <p:cBhvr>
                                        <p:cTn id="118" dur="500"/>
                                        <p:tgtEl>
                                          <p:spTgt spid="5141"/>
                                        </p:tgtEl>
                                      </p:cBhvr>
                                    </p:animEffect>
                                  </p:childTnLst>
                                </p:cTn>
                              </p:par>
                            </p:childTnLst>
                          </p:cTn>
                        </p:par>
                      </p:childTnLst>
                    </p:cTn>
                  </p:par>
                  <p:par>
                    <p:cTn id="119" fill="hold" nodeType="clickPar">
                      <p:stCondLst>
                        <p:cond delay="indefinite"/>
                      </p:stCondLst>
                      <p:childTnLst>
                        <p:par>
                          <p:cTn id="120" fill="hold" nodeType="withGroup">
                            <p:stCondLst>
                              <p:cond delay="0"/>
                            </p:stCondLst>
                            <p:childTnLst>
                              <p:par>
                                <p:cTn id="121" presetID="3" presetClass="entr" presetSubtype="10" fill="hold" grpId="0" nodeType="clickEffect">
                                  <p:stCondLst>
                                    <p:cond delay="0"/>
                                  </p:stCondLst>
                                  <p:childTnLst>
                                    <p:set>
                                      <p:cBhvr>
                                        <p:cTn id="122" dur="1" fill="hold">
                                          <p:stCondLst>
                                            <p:cond delay="0"/>
                                          </p:stCondLst>
                                        </p:cTn>
                                        <p:tgtEl>
                                          <p:spTgt spid="31"/>
                                        </p:tgtEl>
                                        <p:attrNameLst>
                                          <p:attrName>style.visibility</p:attrName>
                                        </p:attrNameLst>
                                      </p:cBhvr>
                                      <p:to>
                                        <p:strVal val="visible"/>
                                      </p:to>
                                    </p:set>
                                    <p:animEffect transition="in" filter="blinds(horizontal)">
                                      <p:cBhvr>
                                        <p:cTn id="123" dur="500"/>
                                        <p:tgtEl>
                                          <p:spTgt spid="31"/>
                                        </p:tgtEl>
                                      </p:cBhvr>
                                    </p:animEffect>
                                  </p:childTnLst>
                                </p:cTn>
                              </p:par>
                            </p:childTnLst>
                          </p:cTn>
                        </p:par>
                      </p:childTnLst>
                    </p:cTn>
                  </p:par>
                  <p:par>
                    <p:cTn id="124" fill="hold" nodeType="clickPar">
                      <p:stCondLst>
                        <p:cond delay="indefinite"/>
                      </p:stCondLst>
                      <p:childTnLst>
                        <p:par>
                          <p:cTn id="125" fill="hold" nodeType="withGroup">
                            <p:stCondLst>
                              <p:cond delay="0"/>
                            </p:stCondLst>
                            <p:childTnLst>
                              <p:par>
                                <p:cTn id="126" presetID="3" presetClass="entr" presetSubtype="10" fill="hold" grpId="0" nodeType="clickEffect">
                                  <p:stCondLst>
                                    <p:cond delay="0"/>
                                  </p:stCondLst>
                                  <p:childTnLst>
                                    <p:set>
                                      <p:cBhvr>
                                        <p:cTn id="127" dur="1" fill="hold">
                                          <p:stCondLst>
                                            <p:cond delay="0"/>
                                          </p:stCondLst>
                                        </p:cTn>
                                        <p:tgtEl>
                                          <p:spTgt spid="32"/>
                                        </p:tgtEl>
                                        <p:attrNameLst>
                                          <p:attrName>style.visibility</p:attrName>
                                        </p:attrNameLst>
                                      </p:cBhvr>
                                      <p:to>
                                        <p:strVal val="visible"/>
                                      </p:to>
                                    </p:set>
                                    <p:animEffect transition="in" filter="blinds(horizontal)">
                                      <p:cBhvr>
                                        <p:cTn id="128" dur="500"/>
                                        <p:tgtEl>
                                          <p:spTgt spid="32"/>
                                        </p:tgtEl>
                                      </p:cBhvr>
                                    </p:animEffect>
                                  </p:childTnLst>
                                </p:cTn>
                              </p:par>
                            </p:childTnLst>
                          </p:cTn>
                        </p:par>
                      </p:childTnLst>
                    </p:cTn>
                  </p:par>
                  <p:par>
                    <p:cTn id="129" fill="hold" nodeType="clickPar">
                      <p:stCondLst>
                        <p:cond delay="indefinite"/>
                      </p:stCondLst>
                      <p:childTnLst>
                        <p:par>
                          <p:cTn id="130" fill="hold" nodeType="withGroup">
                            <p:stCondLst>
                              <p:cond delay="0"/>
                            </p:stCondLst>
                            <p:childTnLst>
                              <p:par>
                                <p:cTn id="131" presetID="3" presetClass="entr" presetSubtype="10" fill="hold" nodeType="clickEffect">
                                  <p:stCondLst>
                                    <p:cond delay="0"/>
                                  </p:stCondLst>
                                  <p:childTnLst>
                                    <p:set>
                                      <p:cBhvr>
                                        <p:cTn id="132" dur="1" fill="hold">
                                          <p:stCondLst>
                                            <p:cond delay="0"/>
                                          </p:stCondLst>
                                        </p:cTn>
                                        <p:tgtEl>
                                          <p:spTgt spid="3"/>
                                        </p:tgtEl>
                                        <p:attrNameLst>
                                          <p:attrName>style.visibility</p:attrName>
                                        </p:attrNameLst>
                                      </p:cBhvr>
                                      <p:to>
                                        <p:strVal val="visible"/>
                                      </p:to>
                                    </p:set>
                                    <p:animEffect transition="in" filter="blinds(horizontal)">
                                      <p:cBhvr>
                                        <p:cTn id="133" dur="500"/>
                                        <p:tgtEl>
                                          <p:spTgt spid="3"/>
                                        </p:tgtEl>
                                      </p:cBhvr>
                                    </p:animEffect>
                                  </p:childTnLst>
                                </p:cTn>
                              </p:par>
                            </p:childTnLst>
                          </p:cTn>
                        </p:par>
                      </p:childTnLst>
                    </p:cTn>
                  </p:par>
                  <p:par>
                    <p:cTn id="134" fill="hold" nodeType="clickPar">
                      <p:stCondLst>
                        <p:cond delay="indefinite"/>
                      </p:stCondLst>
                      <p:childTnLst>
                        <p:par>
                          <p:cTn id="135" fill="hold" nodeType="withGroup">
                            <p:stCondLst>
                              <p:cond delay="0"/>
                            </p:stCondLst>
                            <p:childTnLst>
                              <p:par>
                                <p:cTn id="136" presetID="3" presetClass="entr" presetSubtype="10" fill="hold" nodeType="clickEffect">
                                  <p:stCondLst>
                                    <p:cond delay="0"/>
                                  </p:stCondLst>
                                  <p:childTnLst>
                                    <p:set>
                                      <p:cBhvr>
                                        <p:cTn id="137" dur="1" fill="hold">
                                          <p:stCondLst>
                                            <p:cond delay="0"/>
                                          </p:stCondLst>
                                        </p:cTn>
                                        <p:tgtEl>
                                          <p:spTgt spid="5"/>
                                        </p:tgtEl>
                                        <p:attrNameLst>
                                          <p:attrName>style.visibility</p:attrName>
                                        </p:attrNameLst>
                                      </p:cBhvr>
                                      <p:to>
                                        <p:strVal val="visible"/>
                                      </p:to>
                                    </p:set>
                                    <p:animEffect transition="in" filter="blinds(horizontal)">
                                      <p:cBhvr>
                                        <p:cTn id="138"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18" grpId="0" animBg="1"/>
      <p:bldP spid="19" grpId="0" animBg="1"/>
      <p:bldP spid="31" grpId="0" animBg="1"/>
      <p:bldP spid="32"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938" y="1479550"/>
            <a:ext cx="8475662" cy="1143000"/>
          </a:xfrm>
        </p:spPr>
        <p:txBody>
          <a:bodyPr>
            <a:noAutofit/>
          </a:bodyPr>
          <a:lstStyle/>
          <a:p>
            <a:pPr eaLnBrk="1" fontAlgn="auto" hangingPunct="1">
              <a:spcAft>
                <a:spcPts val="0"/>
              </a:spcAft>
              <a:defRPr/>
            </a:pPr>
            <a:r>
              <a:rPr lang="en-US" sz="2400" dirty="0" smtClean="0"/>
              <a:t>The daily profit of a clothing kiosk</a:t>
            </a:r>
            <a:br>
              <a:rPr lang="en-US" sz="2400" dirty="0" smtClean="0"/>
            </a:br>
            <a:r>
              <a:rPr lang="en-US" sz="2400" dirty="0" smtClean="0"/>
              <a:t>is determined by the equation , </a:t>
            </a:r>
            <a:br>
              <a:rPr lang="en-US" sz="2400" dirty="0" smtClean="0"/>
            </a:br>
            <a:r>
              <a:rPr lang="en-US" sz="2400" dirty="0" smtClean="0"/>
              <a:t>where “p” is the profit, and “x” is the cost of each t-shirt.  If the t-shirt cost $10, the profit is $800.  If the cost is $16, the profit is $992.  If the cost is $20, the profit is $600.  Find a, b, and c.</a:t>
            </a:r>
            <a:endParaRPr lang="en-CA" sz="2400" dirty="0"/>
          </a:p>
        </p:txBody>
      </p:sp>
      <p:sp>
        <p:nvSpPr>
          <p:cNvPr id="6167" name="Rectangle 2"/>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p>
            <a:endParaRPr lang="en-CA">
              <a:latin typeface="Century Schoolbook" pitchFamily="18" charset="0"/>
            </a:endParaRPr>
          </a:p>
        </p:txBody>
      </p:sp>
      <p:graphicFrame>
        <p:nvGraphicFramePr>
          <p:cNvPr id="6146" name="Object 1"/>
          <p:cNvGraphicFramePr>
            <a:graphicFrameLocks noChangeAspect="1"/>
          </p:cNvGraphicFramePr>
          <p:nvPr/>
        </p:nvGraphicFramePr>
        <p:xfrm>
          <a:off x="5413375" y="581025"/>
          <a:ext cx="3265488" cy="560388"/>
        </p:xfrm>
        <a:graphic>
          <a:graphicData uri="http://schemas.openxmlformats.org/presentationml/2006/ole">
            <mc:AlternateContent xmlns:mc="http://schemas.openxmlformats.org/markup-compatibility/2006">
              <mc:Choice xmlns:v="urn:schemas-microsoft-com:vml" Requires="v">
                <p:oleObj spid="_x0000_s6476" name="Equation" r:id="rId4" imgW="1218671" imgH="215806" progId="Equation.DSMT4">
                  <p:embed/>
                </p:oleObj>
              </mc:Choice>
              <mc:Fallback>
                <p:oleObj name="Equation" r:id="rId4" imgW="1218671" imgH="215806" progId="Equation.DSMT4">
                  <p:embed/>
                  <p:pic>
                    <p:nvPicPr>
                      <p:cNvPr id="0" name="Picture 172"/>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413375" y="581025"/>
                        <a:ext cx="3265488" cy="5603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7" name="Object 3"/>
          <p:cNvGraphicFramePr>
            <a:graphicFrameLocks noChangeAspect="1"/>
          </p:cNvGraphicFramePr>
          <p:nvPr/>
        </p:nvGraphicFramePr>
        <p:xfrm>
          <a:off x="257175" y="4795838"/>
          <a:ext cx="3294063" cy="385762"/>
        </p:xfrm>
        <a:graphic>
          <a:graphicData uri="http://schemas.openxmlformats.org/presentationml/2006/ole">
            <mc:AlternateContent xmlns:mc="http://schemas.openxmlformats.org/markup-compatibility/2006">
              <mc:Choice xmlns:v="urn:schemas-microsoft-com:vml" Requires="v">
                <p:oleObj spid="_x0000_s6477" name="Equation" r:id="rId6" imgW="1866900" imgH="190500" progId="Equation.DSMT4">
                  <p:embed/>
                </p:oleObj>
              </mc:Choice>
              <mc:Fallback>
                <p:oleObj name="Equation" r:id="rId6" imgW="1866900" imgH="190500" progId="Equation.DSMT4">
                  <p:embed/>
                  <p:pic>
                    <p:nvPicPr>
                      <p:cNvPr id="0" name="Picture 17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257175" y="4795838"/>
                        <a:ext cx="3294063" cy="3857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8" name="Object 3"/>
          <p:cNvGraphicFramePr>
            <a:graphicFrameLocks noChangeAspect="1"/>
          </p:cNvGraphicFramePr>
          <p:nvPr/>
        </p:nvGraphicFramePr>
        <p:xfrm>
          <a:off x="96838" y="5330825"/>
          <a:ext cx="3495675" cy="385763"/>
        </p:xfrm>
        <a:graphic>
          <a:graphicData uri="http://schemas.openxmlformats.org/presentationml/2006/ole">
            <mc:AlternateContent xmlns:mc="http://schemas.openxmlformats.org/markup-compatibility/2006">
              <mc:Choice xmlns:v="urn:schemas-microsoft-com:vml" Requires="v">
                <p:oleObj spid="_x0000_s6478" name="Equation" r:id="rId8" imgW="1981200" imgH="190500" progId="Equation.DSMT4">
                  <p:embed/>
                </p:oleObj>
              </mc:Choice>
              <mc:Fallback>
                <p:oleObj name="Equation" r:id="rId8" imgW="1981200" imgH="190500" progId="Equation.DSMT4">
                  <p:embed/>
                  <p:pic>
                    <p:nvPicPr>
                      <p:cNvPr id="0" name="Picture 174"/>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96838" y="5330825"/>
                        <a:ext cx="3495675"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39" name="Object 3"/>
          <p:cNvGraphicFramePr>
            <a:graphicFrameLocks noChangeAspect="1"/>
          </p:cNvGraphicFramePr>
          <p:nvPr/>
        </p:nvGraphicFramePr>
        <p:xfrm>
          <a:off x="106363" y="5864225"/>
          <a:ext cx="3475037" cy="385763"/>
        </p:xfrm>
        <a:graphic>
          <a:graphicData uri="http://schemas.openxmlformats.org/presentationml/2006/ole">
            <mc:AlternateContent xmlns:mc="http://schemas.openxmlformats.org/markup-compatibility/2006">
              <mc:Choice xmlns:v="urn:schemas-microsoft-com:vml" Requires="v">
                <p:oleObj spid="_x0000_s6479" name="Equation" r:id="rId10" imgW="1968500" imgH="190500" progId="Equation.DSMT4">
                  <p:embed/>
                </p:oleObj>
              </mc:Choice>
              <mc:Fallback>
                <p:oleObj name="Equation" r:id="rId10" imgW="1968500" imgH="190500" progId="Equation.DSMT4">
                  <p:embed/>
                  <p:pic>
                    <p:nvPicPr>
                      <p:cNvPr id="0" name="Picture 175"/>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106363" y="5864225"/>
                        <a:ext cx="3475037"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23" name="Straight Arrow Connector 22"/>
          <p:cNvCxnSpPr/>
          <p:nvPr/>
        </p:nvCxnSpPr>
        <p:spPr>
          <a:xfrm flipV="1">
            <a:off x="3586163" y="5311775"/>
            <a:ext cx="434975" cy="2190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3556000" y="5051425"/>
            <a:ext cx="436563" cy="1301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5" name="Straight Arrow Connector 24"/>
          <p:cNvCxnSpPr/>
          <p:nvPr/>
        </p:nvCxnSpPr>
        <p:spPr>
          <a:xfrm flipV="1">
            <a:off x="3621088" y="5791200"/>
            <a:ext cx="400050" cy="22542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26" name="Straight Arrow Connector 25"/>
          <p:cNvCxnSpPr/>
          <p:nvPr/>
        </p:nvCxnSpPr>
        <p:spPr>
          <a:xfrm>
            <a:off x="3592513" y="5537200"/>
            <a:ext cx="414337" cy="152400"/>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5140" name="Object 3"/>
          <p:cNvGraphicFramePr>
            <a:graphicFrameLocks noChangeAspect="1"/>
          </p:cNvGraphicFramePr>
          <p:nvPr/>
        </p:nvGraphicFramePr>
        <p:xfrm>
          <a:off x="3987800" y="5026025"/>
          <a:ext cx="2913063" cy="385763"/>
        </p:xfrm>
        <a:graphic>
          <a:graphicData uri="http://schemas.openxmlformats.org/presentationml/2006/ole">
            <mc:AlternateContent xmlns:mc="http://schemas.openxmlformats.org/markup-compatibility/2006">
              <mc:Choice xmlns:v="urn:schemas-microsoft-com:vml" Requires="v">
                <p:oleObj spid="_x0000_s6480" name="Equation" r:id="rId12" imgW="1651000" imgH="190500" progId="Equation.DSMT4">
                  <p:embed/>
                </p:oleObj>
              </mc:Choice>
              <mc:Fallback>
                <p:oleObj name="Equation" r:id="rId12" imgW="1651000" imgH="190500" progId="Equation.DSMT4">
                  <p:embed/>
                  <p:pic>
                    <p:nvPicPr>
                      <p:cNvPr id="0" name="Picture 176"/>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3987800" y="5026025"/>
                        <a:ext cx="2913063"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141" name="Object 3"/>
          <p:cNvGraphicFramePr>
            <a:graphicFrameLocks noChangeAspect="1"/>
          </p:cNvGraphicFramePr>
          <p:nvPr/>
        </p:nvGraphicFramePr>
        <p:xfrm>
          <a:off x="4059238" y="5546725"/>
          <a:ext cx="2913062" cy="385763"/>
        </p:xfrm>
        <a:graphic>
          <a:graphicData uri="http://schemas.openxmlformats.org/presentationml/2006/ole">
            <mc:AlternateContent xmlns:mc="http://schemas.openxmlformats.org/markup-compatibility/2006">
              <mc:Choice xmlns:v="urn:schemas-microsoft-com:vml" Requires="v">
                <p:oleObj spid="_x0000_s6481" name="Equation" r:id="rId14" imgW="1651000" imgH="190500" progId="Equation.DSMT4">
                  <p:embed/>
                </p:oleObj>
              </mc:Choice>
              <mc:Fallback>
                <p:oleObj name="Equation" r:id="rId14" imgW="1651000" imgH="190500" progId="Equation.DSMT4">
                  <p:embed/>
                  <p:pic>
                    <p:nvPicPr>
                      <p:cNvPr id="0" name="Picture 177"/>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4059238" y="5546725"/>
                        <a:ext cx="2913062"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3" name="Object 6"/>
          <p:cNvGraphicFramePr>
            <a:graphicFrameLocks noChangeAspect="1"/>
          </p:cNvGraphicFramePr>
          <p:nvPr/>
        </p:nvGraphicFramePr>
        <p:xfrm>
          <a:off x="6934200" y="5032375"/>
          <a:ext cx="663575" cy="428625"/>
        </p:xfrm>
        <a:graphic>
          <a:graphicData uri="http://schemas.openxmlformats.org/presentationml/2006/ole">
            <mc:AlternateContent xmlns:mc="http://schemas.openxmlformats.org/markup-compatibility/2006">
              <mc:Choice xmlns:v="urn:schemas-microsoft-com:vml" Requires="v">
                <p:oleObj spid="_x0000_s6482" name="Equation" r:id="rId16" imgW="342751" imgH="253890" progId="Equation.DSMT4">
                  <p:embed/>
                </p:oleObj>
              </mc:Choice>
              <mc:Fallback>
                <p:oleObj name="Equation" r:id="rId16" imgW="342751" imgH="253890" progId="Equation.DSMT4">
                  <p:embed/>
                  <p:pic>
                    <p:nvPicPr>
                      <p:cNvPr id="0" name="Picture 178"/>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6934200" y="5032375"/>
                        <a:ext cx="66357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5" name="Object 6"/>
          <p:cNvGraphicFramePr>
            <a:graphicFrameLocks noChangeAspect="1"/>
          </p:cNvGraphicFramePr>
          <p:nvPr/>
        </p:nvGraphicFramePr>
        <p:xfrm>
          <a:off x="6959600" y="5537200"/>
          <a:ext cx="638175" cy="428625"/>
        </p:xfrm>
        <a:graphic>
          <a:graphicData uri="http://schemas.openxmlformats.org/presentationml/2006/ole">
            <mc:AlternateContent xmlns:mc="http://schemas.openxmlformats.org/markup-compatibility/2006">
              <mc:Choice xmlns:v="urn:schemas-microsoft-com:vml" Requires="v">
                <p:oleObj spid="_x0000_s6483" name="Equation" r:id="rId18" imgW="330057" imgH="253890" progId="Equation.DSMT4">
                  <p:embed/>
                </p:oleObj>
              </mc:Choice>
              <mc:Fallback>
                <p:oleObj name="Equation" r:id="rId18" imgW="330057" imgH="253890" progId="Equation.DSMT4">
                  <p:embed/>
                  <p:pic>
                    <p:nvPicPr>
                      <p:cNvPr id="0" name="Picture 179"/>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6959600" y="5537200"/>
                        <a:ext cx="638175" cy="4286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1" name="Oval 30"/>
          <p:cNvSpPr/>
          <p:nvPr/>
        </p:nvSpPr>
        <p:spPr>
          <a:xfrm>
            <a:off x="5232400" y="5006975"/>
            <a:ext cx="611188" cy="43338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sp>
        <p:nvSpPr>
          <p:cNvPr id="32" name="Oval 31"/>
          <p:cNvSpPr/>
          <p:nvPr/>
        </p:nvSpPr>
        <p:spPr>
          <a:xfrm>
            <a:off x="5251450" y="5562600"/>
            <a:ext cx="622300" cy="388938"/>
          </a:xfrm>
          <a:prstGeom prst="ellipse">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CA"/>
          </a:p>
        </p:txBody>
      </p:sp>
      <p:graphicFrame>
        <p:nvGraphicFramePr>
          <p:cNvPr id="27670" name="Object 3"/>
          <p:cNvGraphicFramePr>
            <a:graphicFrameLocks noChangeAspect="1"/>
          </p:cNvGraphicFramePr>
          <p:nvPr/>
        </p:nvGraphicFramePr>
        <p:xfrm>
          <a:off x="160338" y="2684463"/>
          <a:ext cx="2935287" cy="385762"/>
        </p:xfrm>
        <a:graphic>
          <a:graphicData uri="http://schemas.openxmlformats.org/presentationml/2006/ole">
            <mc:AlternateContent xmlns:mc="http://schemas.openxmlformats.org/markup-compatibility/2006">
              <mc:Choice xmlns:v="urn:schemas-microsoft-com:vml" Requires="v">
                <p:oleObj spid="_x0000_s6484" name="Equation" r:id="rId20" imgW="1663700" imgH="190500" progId="Equation.DSMT4">
                  <p:embed/>
                </p:oleObj>
              </mc:Choice>
              <mc:Fallback>
                <p:oleObj name="Equation" r:id="rId20" imgW="1663700" imgH="190500" progId="Equation.DSMT4">
                  <p:embed/>
                  <p:pic>
                    <p:nvPicPr>
                      <p:cNvPr id="0" name="Picture 180"/>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160338" y="2684463"/>
                        <a:ext cx="2935287" cy="3857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71" name="Object 3"/>
          <p:cNvGraphicFramePr>
            <a:graphicFrameLocks noChangeAspect="1"/>
          </p:cNvGraphicFramePr>
          <p:nvPr/>
        </p:nvGraphicFramePr>
        <p:xfrm>
          <a:off x="203200" y="3205163"/>
          <a:ext cx="2935288" cy="385762"/>
        </p:xfrm>
        <a:graphic>
          <a:graphicData uri="http://schemas.openxmlformats.org/presentationml/2006/ole">
            <mc:AlternateContent xmlns:mc="http://schemas.openxmlformats.org/markup-compatibility/2006">
              <mc:Choice xmlns:v="urn:schemas-microsoft-com:vml" Requires="v">
                <p:oleObj spid="_x0000_s6485" name="Equation" r:id="rId22" imgW="1663700" imgH="190500" progId="Equation.DSMT4">
                  <p:embed/>
                </p:oleObj>
              </mc:Choice>
              <mc:Fallback>
                <p:oleObj name="Equation" r:id="rId22" imgW="1663700" imgH="190500" progId="Equation.DSMT4">
                  <p:embed/>
                  <p:pic>
                    <p:nvPicPr>
                      <p:cNvPr id="0" name="Picture 181"/>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203200" y="3205163"/>
                        <a:ext cx="2935288" cy="3857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cxnSp>
        <p:nvCxnSpPr>
          <p:cNvPr id="35" name="Straight Arrow Connector 34"/>
          <p:cNvCxnSpPr/>
          <p:nvPr/>
        </p:nvCxnSpPr>
        <p:spPr>
          <a:xfrm flipV="1">
            <a:off x="3179763" y="3138488"/>
            <a:ext cx="434975" cy="2190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cxnSp>
        <p:nvCxnSpPr>
          <p:cNvPr id="36" name="Straight Arrow Connector 35"/>
          <p:cNvCxnSpPr/>
          <p:nvPr/>
        </p:nvCxnSpPr>
        <p:spPr>
          <a:xfrm>
            <a:off x="3149600" y="2878138"/>
            <a:ext cx="436563" cy="130175"/>
          </a:xfrm>
          <a:prstGeom prst="straightConnector1">
            <a:avLst/>
          </a:prstGeom>
          <a:ln w="25400">
            <a:solidFill>
              <a:srgbClr val="FF0000"/>
            </a:solidFill>
            <a:tailEnd type="arrow"/>
          </a:ln>
        </p:spPr>
        <p:style>
          <a:lnRef idx="1">
            <a:schemeClr val="accent1"/>
          </a:lnRef>
          <a:fillRef idx="0">
            <a:schemeClr val="accent1"/>
          </a:fillRef>
          <a:effectRef idx="0">
            <a:schemeClr val="accent1"/>
          </a:effectRef>
          <a:fontRef idx="minor">
            <a:schemeClr val="tx1"/>
          </a:fontRef>
        </p:style>
      </p:cxnSp>
      <p:graphicFrame>
        <p:nvGraphicFramePr>
          <p:cNvPr id="27672" name="Object 3"/>
          <p:cNvGraphicFramePr>
            <a:graphicFrameLocks noChangeAspect="1"/>
          </p:cNvGraphicFramePr>
          <p:nvPr/>
        </p:nvGraphicFramePr>
        <p:xfrm>
          <a:off x="3646488" y="2881313"/>
          <a:ext cx="1862137" cy="360362"/>
        </p:xfrm>
        <a:graphic>
          <a:graphicData uri="http://schemas.openxmlformats.org/presentationml/2006/ole">
            <mc:AlternateContent xmlns:mc="http://schemas.openxmlformats.org/markup-compatibility/2006">
              <mc:Choice xmlns:v="urn:schemas-microsoft-com:vml" Requires="v">
                <p:oleObj spid="_x0000_s6486" name="Equation" r:id="rId24" imgW="1053643" imgH="177723" progId="Equation.DSMT4">
                  <p:embed/>
                </p:oleObj>
              </mc:Choice>
              <mc:Fallback>
                <p:oleObj name="Equation" r:id="rId24" imgW="1053643" imgH="177723" progId="Equation.DSMT4">
                  <p:embed/>
                  <p:pic>
                    <p:nvPicPr>
                      <p:cNvPr id="0" name="Picture 182"/>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3646488" y="2881313"/>
                        <a:ext cx="1862137" cy="3603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73" name="Object 3"/>
          <p:cNvGraphicFramePr>
            <a:graphicFrameLocks noChangeAspect="1"/>
          </p:cNvGraphicFramePr>
          <p:nvPr/>
        </p:nvGraphicFramePr>
        <p:xfrm>
          <a:off x="4237038" y="3286125"/>
          <a:ext cx="1054100" cy="360363"/>
        </p:xfrm>
        <a:graphic>
          <a:graphicData uri="http://schemas.openxmlformats.org/presentationml/2006/ole">
            <mc:AlternateContent xmlns:mc="http://schemas.openxmlformats.org/markup-compatibility/2006">
              <mc:Choice xmlns:v="urn:schemas-microsoft-com:vml" Requires="v">
                <p:oleObj spid="_x0000_s6487" name="Equation" r:id="rId26" imgW="596641" imgH="177723" progId="Equation.DSMT4">
                  <p:embed/>
                </p:oleObj>
              </mc:Choice>
              <mc:Fallback>
                <p:oleObj name="Equation" r:id="rId26" imgW="596641" imgH="177723" progId="Equation.DSMT4">
                  <p:embed/>
                  <p:pic>
                    <p:nvPicPr>
                      <p:cNvPr id="0" name="Picture 183"/>
                      <p:cNvPicPr>
                        <a:picLocks noChangeAspect="1" noChangeArrowheads="1"/>
                      </p:cNvPicPr>
                      <p:nvPr/>
                    </p:nvPicPr>
                    <p:blipFill>
                      <a:blip r:embed="rId27">
                        <a:extLst>
                          <a:ext uri="{28A0092B-C50C-407E-A947-70E740481C1C}">
                            <a14:useLocalDpi xmlns:a14="http://schemas.microsoft.com/office/drawing/2010/main" val="0"/>
                          </a:ext>
                        </a:extLst>
                      </a:blip>
                      <a:srcRect/>
                      <a:stretch>
                        <a:fillRect/>
                      </a:stretch>
                    </p:blipFill>
                    <p:spPr bwMode="auto">
                      <a:xfrm>
                        <a:off x="4237038" y="3286125"/>
                        <a:ext cx="1054100"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74" name="Object 3"/>
          <p:cNvGraphicFramePr>
            <a:graphicFrameLocks noChangeAspect="1"/>
          </p:cNvGraphicFramePr>
          <p:nvPr/>
        </p:nvGraphicFramePr>
        <p:xfrm>
          <a:off x="654050" y="3816350"/>
          <a:ext cx="2913063" cy="385763"/>
        </p:xfrm>
        <a:graphic>
          <a:graphicData uri="http://schemas.openxmlformats.org/presentationml/2006/ole">
            <mc:AlternateContent xmlns:mc="http://schemas.openxmlformats.org/markup-compatibility/2006">
              <mc:Choice xmlns:v="urn:schemas-microsoft-com:vml" Requires="v">
                <p:oleObj spid="_x0000_s6488" name="Equation" r:id="rId28" imgW="1651000" imgH="190500" progId="Equation.DSMT4">
                  <p:embed/>
                </p:oleObj>
              </mc:Choice>
              <mc:Fallback>
                <p:oleObj name="Equation" r:id="rId28" imgW="1651000" imgH="190500" progId="Equation.DSMT4">
                  <p:embed/>
                  <p:pic>
                    <p:nvPicPr>
                      <p:cNvPr id="0" name="Picture 184"/>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654050" y="3816350"/>
                        <a:ext cx="2913063"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75" name="Object 3"/>
          <p:cNvGraphicFramePr>
            <a:graphicFrameLocks noChangeAspect="1"/>
          </p:cNvGraphicFramePr>
          <p:nvPr/>
        </p:nvGraphicFramePr>
        <p:xfrm>
          <a:off x="46038" y="4262438"/>
          <a:ext cx="3540125" cy="514350"/>
        </p:xfrm>
        <a:graphic>
          <a:graphicData uri="http://schemas.openxmlformats.org/presentationml/2006/ole">
            <mc:AlternateContent xmlns:mc="http://schemas.openxmlformats.org/markup-compatibility/2006">
              <mc:Choice xmlns:v="urn:schemas-microsoft-com:vml" Requires="v">
                <p:oleObj spid="_x0000_s6489" name="Equation" r:id="rId29" imgW="2005729" imgH="253890" progId="Equation.DSMT4">
                  <p:embed/>
                </p:oleObj>
              </mc:Choice>
              <mc:Fallback>
                <p:oleObj name="Equation" r:id="rId29" imgW="2005729" imgH="253890" progId="Equation.DSMT4">
                  <p:embed/>
                  <p:pic>
                    <p:nvPicPr>
                      <p:cNvPr id="0" name="Picture 185"/>
                      <p:cNvPicPr>
                        <a:picLocks noChangeAspect="1" noChangeArrowheads="1"/>
                      </p:cNvPicPr>
                      <p:nvPr/>
                    </p:nvPicPr>
                    <p:blipFill>
                      <a:blip r:embed="rId30">
                        <a:extLst>
                          <a:ext uri="{28A0092B-C50C-407E-A947-70E740481C1C}">
                            <a14:useLocalDpi xmlns:a14="http://schemas.microsoft.com/office/drawing/2010/main" val="0"/>
                          </a:ext>
                        </a:extLst>
                      </a:blip>
                      <a:srcRect/>
                      <a:stretch>
                        <a:fillRect/>
                      </a:stretch>
                    </p:blipFill>
                    <p:spPr bwMode="auto">
                      <a:xfrm>
                        <a:off x="46038" y="4262438"/>
                        <a:ext cx="3540125" cy="514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76" name="Object 3"/>
          <p:cNvGraphicFramePr>
            <a:graphicFrameLocks noChangeAspect="1"/>
          </p:cNvGraphicFramePr>
          <p:nvPr/>
        </p:nvGraphicFramePr>
        <p:xfrm>
          <a:off x="1879600" y="4789488"/>
          <a:ext cx="1546225" cy="385762"/>
        </p:xfrm>
        <a:graphic>
          <a:graphicData uri="http://schemas.openxmlformats.org/presentationml/2006/ole">
            <mc:AlternateContent xmlns:mc="http://schemas.openxmlformats.org/markup-compatibility/2006">
              <mc:Choice xmlns:v="urn:schemas-microsoft-com:vml" Requires="v">
                <p:oleObj spid="_x0000_s6490" name="Equation" r:id="rId31" imgW="876300" imgH="190500" progId="Equation.DSMT4">
                  <p:embed/>
                </p:oleObj>
              </mc:Choice>
              <mc:Fallback>
                <p:oleObj name="Equation" r:id="rId31" imgW="876300" imgH="190500" progId="Equation.DSMT4">
                  <p:embed/>
                  <p:pic>
                    <p:nvPicPr>
                      <p:cNvPr id="0" name="Picture 186"/>
                      <p:cNvPicPr>
                        <a:picLocks noChangeAspect="1" noChangeArrowheads="1"/>
                      </p:cNvPicPr>
                      <p:nvPr/>
                    </p:nvPicPr>
                    <p:blipFill>
                      <a:blip r:embed="rId32">
                        <a:extLst>
                          <a:ext uri="{28A0092B-C50C-407E-A947-70E740481C1C}">
                            <a14:useLocalDpi xmlns:a14="http://schemas.microsoft.com/office/drawing/2010/main" val="0"/>
                          </a:ext>
                        </a:extLst>
                      </a:blip>
                      <a:srcRect/>
                      <a:stretch>
                        <a:fillRect/>
                      </a:stretch>
                    </p:blipFill>
                    <p:spPr bwMode="auto">
                      <a:xfrm>
                        <a:off x="1879600" y="4789488"/>
                        <a:ext cx="1546225" cy="38576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77" name="Object 3"/>
          <p:cNvGraphicFramePr>
            <a:graphicFrameLocks noChangeAspect="1"/>
          </p:cNvGraphicFramePr>
          <p:nvPr/>
        </p:nvGraphicFramePr>
        <p:xfrm>
          <a:off x="2306638" y="5207000"/>
          <a:ext cx="784225" cy="385763"/>
        </p:xfrm>
        <a:graphic>
          <a:graphicData uri="http://schemas.openxmlformats.org/presentationml/2006/ole">
            <mc:AlternateContent xmlns:mc="http://schemas.openxmlformats.org/markup-compatibility/2006">
              <mc:Choice xmlns:v="urn:schemas-microsoft-com:vml" Requires="v">
                <p:oleObj spid="_x0000_s6491" name="Equation" r:id="rId33" imgW="444307" imgH="190417" progId="Equation.DSMT4">
                  <p:embed/>
                </p:oleObj>
              </mc:Choice>
              <mc:Fallback>
                <p:oleObj name="Equation" r:id="rId33" imgW="444307" imgH="190417" progId="Equation.DSMT4">
                  <p:embed/>
                  <p:pic>
                    <p:nvPicPr>
                      <p:cNvPr id="0" name="Picture 187"/>
                      <p:cNvPicPr>
                        <a:picLocks noChangeAspect="1" noChangeArrowheads="1"/>
                      </p:cNvPicPr>
                      <p:nvPr/>
                    </p:nvPicPr>
                    <p:blipFill>
                      <a:blip r:embed="rId34">
                        <a:extLst>
                          <a:ext uri="{28A0092B-C50C-407E-A947-70E740481C1C}">
                            <a14:useLocalDpi xmlns:a14="http://schemas.microsoft.com/office/drawing/2010/main" val="0"/>
                          </a:ext>
                        </a:extLst>
                      </a:blip>
                      <a:srcRect/>
                      <a:stretch>
                        <a:fillRect/>
                      </a:stretch>
                    </p:blipFill>
                    <p:spPr bwMode="auto">
                      <a:xfrm>
                        <a:off x="2306638" y="5207000"/>
                        <a:ext cx="784225" cy="3857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78" name="Object 3"/>
          <p:cNvGraphicFramePr>
            <a:graphicFrameLocks noChangeAspect="1"/>
          </p:cNvGraphicFramePr>
          <p:nvPr/>
        </p:nvGraphicFramePr>
        <p:xfrm>
          <a:off x="3938588" y="3776663"/>
          <a:ext cx="3967162" cy="514350"/>
        </p:xfrm>
        <a:graphic>
          <a:graphicData uri="http://schemas.openxmlformats.org/presentationml/2006/ole">
            <mc:AlternateContent xmlns:mc="http://schemas.openxmlformats.org/markup-compatibility/2006">
              <mc:Choice xmlns:v="urn:schemas-microsoft-com:vml" Requires="v">
                <p:oleObj spid="_x0000_s6492" name="Equation" r:id="rId35" imgW="2247900" imgH="254000" progId="Equation.DSMT4">
                  <p:embed/>
                </p:oleObj>
              </mc:Choice>
              <mc:Fallback>
                <p:oleObj name="Equation" r:id="rId35" imgW="2247900" imgH="254000" progId="Equation.DSMT4">
                  <p:embed/>
                  <p:pic>
                    <p:nvPicPr>
                      <p:cNvPr id="0" name="Picture 188"/>
                      <p:cNvPicPr>
                        <a:picLocks noChangeAspect="1" noChangeArrowheads="1"/>
                      </p:cNvPicPr>
                      <p:nvPr/>
                    </p:nvPicPr>
                    <p:blipFill>
                      <a:blip r:embed="rId36">
                        <a:extLst>
                          <a:ext uri="{28A0092B-C50C-407E-A947-70E740481C1C}">
                            <a14:useLocalDpi xmlns:a14="http://schemas.microsoft.com/office/drawing/2010/main" val="0"/>
                          </a:ext>
                        </a:extLst>
                      </a:blip>
                      <a:srcRect/>
                      <a:stretch>
                        <a:fillRect/>
                      </a:stretch>
                    </p:blipFill>
                    <p:spPr bwMode="auto">
                      <a:xfrm>
                        <a:off x="3938588" y="3776663"/>
                        <a:ext cx="3967162" cy="514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79" name="Object 3"/>
          <p:cNvGraphicFramePr>
            <a:graphicFrameLocks noChangeAspect="1"/>
          </p:cNvGraphicFramePr>
          <p:nvPr/>
        </p:nvGraphicFramePr>
        <p:xfrm>
          <a:off x="5029200" y="4318000"/>
          <a:ext cx="2868613" cy="360363"/>
        </p:xfrm>
        <a:graphic>
          <a:graphicData uri="http://schemas.openxmlformats.org/presentationml/2006/ole">
            <mc:AlternateContent xmlns:mc="http://schemas.openxmlformats.org/markup-compatibility/2006">
              <mc:Choice xmlns:v="urn:schemas-microsoft-com:vml" Requires="v">
                <p:oleObj spid="_x0000_s6493" name="Equation" r:id="rId37" imgW="1624895" imgH="177723" progId="Equation.DSMT4">
                  <p:embed/>
                </p:oleObj>
              </mc:Choice>
              <mc:Fallback>
                <p:oleObj name="Equation" r:id="rId37" imgW="1624895" imgH="177723" progId="Equation.DSMT4">
                  <p:embed/>
                  <p:pic>
                    <p:nvPicPr>
                      <p:cNvPr id="0" name="Picture 189"/>
                      <p:cNvPicPr>
                        <a:picLocks noChangeAspect="1" noChangeArrowheads="1"/>
                      </p:cNvPicPr>
                      <p:nvPr/>
                    </p:nvPicPr>
                    <p:blipFill>
                      <a:blip r:embed="rId38">
                        <a:extLst>
                          <a:ext uri="{28A0092B-C50C-407E-A947-70E740481C1C}">
                            <a14:useLocalDpi xmlns:a14="http://schemas.microsoft.com/office/drawing/2010/main" val="0"/>
                          </a:ext>
                        </a:extLst>
                      </a:blip>
                      <a:srcRect/>
                      <a:stretch>
                        <a:fillRect/>
                      </a:stretch>
                    </p:blipFill>
                    <p:spPr bwMode="auto">
                      <a:xfrm>
                        <a:off x="5029200" y="4318000"/>
                        <a:ext cx="2868613"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80" name="Object 3"/>
          <p:cNvGraphicFramePr>
            <a:graphicFrameLocks noChangeAspect="1"/>
          </p:cNvGraphicFramePr>
          <p:nvPr/>
        </p:nvGraphicFramePr>
        <p:xfrm>
          <a:off x="6708775" y="4781550"/>
          <a:ext cx="1209675" cy="360363"/>
        </p:xfrm>
        <a:graphic>
          <a:graphicData uri="http://schemas.openxmlformats.org/presentationml/2006/ole">
            <mc:AlternateContent xmlns:mc="http://schemas.openxmlformats.org/markup-compatibility/2006">
              <mc:Choice xmlns:v="urn:schemas-microsoft-com:vml" Requires="v">
                <p:oleObj spid="_x0000_s6494" name="Equation" r:id="rId39" imgW="685502" imgH="177723" progId="Equation.DSMT4">
                  <p:embed/>
                </p:oleObj>
              </mc:Choice>
              <mc:Fallback>
                <p:oleObj name="Equation" r:id="rId39" imgW="685502" imgH="177723" progId="Equation.DSMT4">
                  <p:embed/>
                  <p:pic>
                    <p:nvPicPr>
                      <p:cNvPr id="0" name="Picture 190"/>
                      <p:cNvPicPr>
                        <a:picLocks noChangeAspect="1" noChangeArrowheads="1"/>
                      </p:cNvPicPr>
                      <p:nvPr/>
                    </p:nvPicPr>
                    <p:blipFill>
                      <a:blip r:embed="rId40">
                        <a:extLst>
                          <a:ext uri="{28A0092B-C50C-407E-A947-70E740481C1C}">
                            <a14:useLocalDpi xmlns:a14="http://schemas.microsoft.com/office/drawing/2010/main" val="0"/>
                          </a:ext>
                        </a:extLst>
                      </a:blip>
                      <a:srcRect/>
                      <a:stretch>
                        <a:fillRect/>
                      </a:stretch>
                    </p:blipFill>
                    <p:spPr bwMode="auto">
                      <a:xfrm>
                        <a:off x="6708775" y="4781550"/>
                        <a:ext cx="1209675"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7681" name="Object 3"/>
          <p:cNvGraphicFramePr>
            <a:graphicFrameLocks noChangeAspect="1"/>
          </p:cNvGraphicFramePr>
          <p:nvPr/>
        </p:nvGraphicFramePr>
        <p:xfrm>
          <a:off x="6967538" y="5137150"/>
          <a:ext cx="784225" cy="360363"/>
        </p:xfrm>
        <a:graphic>
          <a:graphicData uri="http://schemas.openxmlformats.org/presentationml/2006/ole">
            <mc:AlternateContent xmlns:mc="http://schemas.openxmlformats.org/markup-compatibility/2006">
              <mc:Choice xmlns:v="urn:schemas-microsoft-com:vml" Requires="v">
                <p:oleObj spid="_x0000_s6495" name="Equation" r:id="rId41" imgW="444114" imgH="177646" progId="Equation.DSMT4">
                  <p:embed/>
                </p:oleObj>
              </mc:Choice>
              <mc:Fallback>
                <p:oleObj name="Equation" r:id="rId41" imgW="444114" imgH="177646" progId="Equation.DSMT4">
                  <p:embed/>
                  <p:pic>
                    <p:nvPicPr>
                      <p:cNvPr id="0" name="Picture 191"/>
                      <p:cNvPicPr>
                        <a:picLocks noChangeAspect="1" noChangeArrowheads="1"/>
                      </p:cNvPicPr>
                      <p:nvPr/>
                    </p:nvPicPr>
                    <p:blipFill>
                      <a:blip r:embed="rId42">
                        <a:extLst>
                          <a:ext uri="{28A0092B-C50C-407E-A947-70E740481C1C}">
                            <a14:useLocalDpi xmlns:a14="http://schemas.microsoft.com/office/drawing/2010/main" val="0"/>
                          </a:ext>
                        </a:extLst>
                      </a:blip>
                      <a:srcRect/>
                      <a:stretch>
                        <a:fillRect/>
                      </a:stretch>
                    </p:blipFill>
                    <p:spPr bwMode="auto">
                      <a:xfrm>
                        <a:off x="6967538" y="5137150"/>
                        <a:ext cx="784225" cy="360363"/>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27670"/>
                                        </p:tgtEl>
                                        <p:attrNameLst>
                                          <p:attrName>style.visibility</p:attrName>
                                        </p:attrNameLst>
                                      </p:cBhvr>
                                      <p:to>
                                        <p:strVal val="visible"/>
                                      </p:to>
                                    </p:set>
                                    <p:animEffect transition="in" filter="blinds(horizontal)">
                                      <p:cBhvr>
                                        <p:cTn id="7" dur="500"/>
                                        <p:tgtEl>
                                          <p:spTgt spid="276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3" presetClass="entr" presetSubtype="10" fill="hold" nodeType="clickEffect">
                                  <p:stCondLst>
                                    <p:cond delay="0"/>
                                  </p:stCondLst>
                                  <p:childTnLst>
                                    <p:set>
                                      <p:cBhvr>
                                        <p:cTn id="11" dur="1" fill="hold">
                                          <p:stCondLst>
                                            <p:cond delay="0"/>
                                          </p:stCondLst>
                                        </p:cTn>
                                        <p:tgtEl>
                                          <p:spTgt spid="27671"/>
                                        </p:tgtEl>
                                        <p:attrNameLst>
                                          <p:attrName>style.visibility</p:attrName>
                                        </p:attrNameLst>
                                      </p:cBhvr>
                                      <p:to>
                                        <p:strVal val="visible"/>
                                      </p:to>
                                    </p:set>
                                    <p:animEffect transition="in" filter="blinds(horizontal)">
                                      <p:cBhvr>
                                        <p:cTn id="12" dur="500"/>
                                        <p:tgtEl>
                                          <p:spTgt spid="27671"/>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6"/>
                                        </p:tgtEl>
                                        <p:attrNameLst>
                                          <p:attrName>style.visibility</p:attrName>
                                        </p:attrNameLst>
                                      </p:cBhvr>
                                      <p:to>
                                        <p:strVal val="visible"/>
                                      </p:to>
                                    </p:set>
                                    <p:animEffect transition="in" filter="blinds(horizontal)">
                                      <p:cBhvr>
                                        <p:cTn id="17" dur="500"/>
                                        <p:tgtEl>
                                          <p:spTgt spid="36"/>
                                        </p:tgtEl>
                                      </p:cBhvr>
                                    </p:animEffect>
                                  </p:childTnLst>
                                </p:cTn>
                              </p:par>
                              <p:par>
                                <p:cTn id="18" presetID="3" presetClass="entr" presetSubtype="10" fill="hold" nodeType="withEffect">
                                  <p:stCondLst>
                                    <p:cond delay="0"/>
                                  </p:stCondLst>
                                  <p:childTnLst>
                                    <p:set>
                                      <p:cBhvr>
                                        <p:cTn id="19" dur="1" fill="hold">
                                          <p:stCondLst>
                                            <p:cond delay="0"/>
                                          </p:stCondLst>
                                        </p:cTn>
                                        <p:tgtEl>
                                          <p:spTgt spid="35"/>
                                        </p:tgtEl>
                                        <p:attrNameLst>
                                          <p:attrName>style.visibility</p:attrName>
                                        </p:attrNameLst>
                                      </p:cBhvr>
                                      <p:to>
                                        <p:strVal val="visible"/>
                                      </p:to>
                                    </p:set>
                                    <p:animEffect transition="in" filter="blinds(horizontal)">
                                      <p:cBhvr>
                                        <p:cTn id="20" dur="500"/>
                                        <p:tgtEl>
                                          <p:spTgt spid="35"/>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27672"/>
                                        </p:tgtEl>
                                        <p:attrNameLst>
                                          <p:attrName>style.visibility</p:attrName>
                                        </p:attrNameLst>
                                      </p:cBhvr>
                                      <p:to>
                                        <p:strVal val="visible"/>
                                      </p:to>
                                    </p:set>
                                    <p:animEffect transition="in" filter="blinds(horizontal)">
                                      <p:cBhvr>
                                        <p:cTn id="25" dur="500"/>
                                        <p:tgtEl>
                                          <p:spTgt spid="2767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3" presetClass="entr" presetSubtype="10" fill="hold" nodeType="clickEffect">
                                  <p:stCondLst>
                                    <p:cond delay="0"/>
                                  </p:stCondLst>
                                  <p:childTnLst>
                                    <p:set>
                                      <p:cBhvr>
                                        <p:cTn id="29" dur="1" fill="hold">
                                          <p:stCondLst>
                                            <p:cond delay="0"/>
                                          </p:stCondLst>
                                        </p:cTn>
                                        <p:tgtEl>
                                          <p:spTgt spid="27673"/>
                                        </p:tgtEl>
                                        <p:attrNameLst>
                                          <p:attrName>style.visibility</p:attrName>
                                        </p:attrNameLst>
                                      </p:cBhvr>
                                      <p:to>
                                        <p:strVal val="visible"/>
                                      </p:to>
                                    </p:set>
                                    <p:animEffect transition="in" filter="blinds(horizontal)">
                                      <p:cBhvr>
                                        <p:cTn id="30" dur="500"/>
                                        <p:tgtEl>
                                          <p:spTgt spid="27673"/>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0" presetClass="exit" presetSubtype="0" fill="hold" nodeType="clickEffect">
                                  <p:stCondLst>
                                    <p:cond delay="0"/>
                                  </p:stCondLst>
                                  <p:childTnLst>
                                    <p:animEffect transition="out" filter="fade">
                                      <p:cBhvr>
                                        <p:cTn id="34" dur="2000"/>
                                        <p:tgtEl>
                                          <p:spTgt spid="5137"/>
                                        </p:tgtEl>
                                      </p:cBhvr>
                                    </p:animEffect>
                                    <p:set>
                                      <p:cBhvr>
                                        <p:cTn id="35" dur="1" fill="hold">
                                          <p:stCondLst>
                                            <p:cond delay="1999"/>
                                          </p:stCondLst>
                                        </p:cTn>
                                        <p:tgtEl>
                                          <p:spTgt spid="5137"/>
                                        </p:tgtEl>
                                        <p:attrNameLst>
                                          <p:attrName>style.visibility</p:attrName>
                                        </p:attrNameLst>
                                      </p:cBhvr>
                                      <p:to>
                                        <p:strVal val="hidden"/>
                                      </p:to>
                                    </p:set>
                                  </p:childTnLst>
                                </p:cTn>
                              </p:par>
                              <p:par>
                                <p:cTn id="36" presetID="10" presetClass="exit" presetSubtype="0" fill="hold" nodeType="withEffect">
                                  <p:stCondLst>
                                    <p:cond delay="0"/>
                                  </p:stCondLst>
                                  <p:childTnLst>
                                    <p:animEffect transition="out" filter="fade">
                                      <p:cBhvr>
                                        <p:cTn id="37" dur="2000"/>
                                        <p:tgtEl>
                                          <p:spTgt spid="5138"/>
                                        </p:tgtEl>
                                      </p:cBhvr>
                                    </p:animEffect>
                                    <p:set>
                                      <p:cBhvr>
                                        <p:cTn id="38" dur="1" fill="hold">
                                          <p:stCondLst>
                                            <p:cond delay="1999"/>
                                          </p:stCondLst>
                                        </p:cTn>
                                        <p:tgtEl>
                                          <p:spTgt spid="5138"/>
                                        </p:tgtEl>
                                        <p:attrNameLst>
                                          <p:attrName>style.visibility</p:attrName>
                                        </p:attrNameLst>
                                      </p:cBhvr>
                                      <p:to>
                                        <p:strVal val="hidden"/>
                                      </p:to>
                                    </p:set>
                                  </p:childTnLst>
                                </p:cTn>
                              </p:par>
                              <p:par>
                                <p:cTn id="39" presetID="10" presetClass="exit" presetSubtype="0" fill="hold" nodeType="withEffect">
                                  <p:stCondLst>
                                    <p:cond delay="0"/>
                                  </p:stCondLst>
                                  <p:childTnLst>
                                    <p:animEffect transition="out" filter="fade">
                                      <p:cBhvr>
                                        <p:cTn id="40" dur="2000"/>
                                        <p:tgtEl>
                                          <p:spTgt spid="5139"/>
                                        </p:tgtEl>
                                      </p:cBhvr>
                                    </p:animEffect>
                                    <p:set>
                                      <p:cBhvr>
                                        <p:cTn id="41" dur="1" fill="hold">
                                          <p:stCondLst>
                                            <p:cond delay="1999"/>
                                          </p:stCondLst>
                                        </p:cTn>
                                        <p:tgtEl>
                                          <p:spTgt spid="5139"/>
                                        </p:tgtEl>
                                        <p:attrNameLst>
                                          <p:attrName>style.visibility</p:attrName>
                                        </p:attrNameLst>
                                      </p:cBhvr>
                                      <p:to>
                                        <p:strVal val="hidden"/>
                                      </p:to>
                                    </p:set>
                                  </p:childTnLst>
                                </p:cTn>
                              </p:par>
                              <p:par>
                                <p:cTn id="42" presetID="10" presetClass="exit" presetSubtype="0" fill="hold" nodeType="withEffect">
                                  <p:stCondLst>
                                    <p:cond delay="0"/>
                                  </p:stCondLst>
                                  <p:childTnLst>
                                    <p:animEffect transition="out" filter="fade">
                                      <p:cBhvr>
                                        <p:cTn id="43" dur="2000"/>
                                        <p:tgtEl>
                                          <p:spTgt spid="23"/>
                                        </p:tgtEl>
                                      </p:cBhvr>
                                    </p:animEffect>
                                    <p:set>
                                      <p:cBhvr>
                                        <p:cTn id="44" dur="1" fill="hold">
                                          <p:stCondLst>
                                            <p:cond delay="1999"/>
                                          </p:stCondLst>
                                        </p:cTn>
                                        <p:tgtEl>
                                          <p:spTgt spid="23"/>
                                        </p:tgtEl>
                                        <p:attrNameLst>
                                          <p:attrName>style.visibility</p:attrName>
                                        </p:attrNameLst>
                                      </p:cBhvr>
                                      <p:to>
                                        <p:strVal val="hidden"/>
                                      </p:to>
                                    </p:set>
                                  </p:childTnLst>
                                </p:cTn>
                              </p:par>
                              <p:par>
                                <p:cTn id="45" presetID="10" presetClass="exit" presetSubtype="0" fill="hold" nodeType="withEffect">
                                  <p:stCondLst>
                                    <p:cond delay="0"/>
                                  </p:stCondLst>
                                  <p:childTnLst>
                                    <p:animEffect transition="out" filter="fade">
                                      <p:cBhvr>
                                        <p:cTn id="46" dur="2000"/>
                                        <p:tgtEl>
                                          <p:spTgt spid="24"/>
                                        </p:tgtEl>
                                      </p:cBhvr>
                                    </p:animEffect>
                                    <p:set>
                                      <p:cBhvr>
                                        <p:cTn id="47" dur="1" fill="hold">
                                          <p:stCondLst>
                                            <p:cond delay="1999"/>
                                          </p:stCondLst>
                                        </p:cTn>
                                        <p:tgtEl>
                                          <p:spTgt spid="24"/>
                                        </p:tgtEl>
                                        <p:attrNameLst>
                                          <p:attrName>style.visibility</p:attrName>
                                        </p:attrNameLst>
                                      </p:cBhvr>
                                      <p:to>
                                        <p:strVal val="hidden"/>
                                      </p:to>
                                    </p:set>
                                  </p:childTnLst>
                                </p:cTn>
                              </p:par>
                              <p:par>
                                <p:cTn id="48" presetID="10" presetClass="exit" presetSubtype="0" fill="hold" nodeType="withEffect">
                                  <p:stCondLst>
                                    <p:cond delay="0"/>
                                  </p:stCondLst>
                                  <p:childTnLst>
                                    <p:animEffect transition="out" filter="fade">
                                      <p:cBhvr>
                                        <p:cTn id="49" dur="2000"/>
                                        <p:tgtEl>
                                          <p:spTgt spid="25"/>
                                        </p:tgtEl>
                                      </p:cBhvr>
                                    </p:animEffect>
                                    <p:set>
                                      <p:cBhvr>
                                        <p:cTn id="50" dur="1" fill="hold">
                                          <p:stCondLst>
                                            <p:cond delay="1999"/>
                                          </p:stCondLst>
                                        </p:cTn>
                                        <p:tgtEl>
                                          <p:spTgt spid="25"/>
                                        </p:tgtEl>
                                        <p:attrNameLst>
                                          <p:attrName>style.visibility</p:attrName>
                                        </p:attrNameLst>
                                      </p:cBhvr>
                                      <p:to>
                                        <p:strVal val="hidden"/>
                                      </p:to>
                                    </p:set>
                                  </p:childTnLst>
                                </p:cTn>
                              </p:par>
                              <p:par>
                                <p:cTn id="51" presetID="10" presetClass="exit" presetSubtype="0" fill="hold" nodeType="withEffect">
                                  <p:stCondLst>
                                    <p:cond delay="0"/>
                                  </p:stCondLst>
                                  <p:childTnLst>
                                    <p:animEffect transition="out" filter="fade">
                                      <p:cBhvr>
                                        <p:cTn id="52" dur="2000"/>
                                        <p:tgtEl>
                                          <p:spTgt spid="26"/>
                                        </p:tgtEl>
                                      </p:cBhvr>
                                    </p:animEffect>
                                    <p:set>
                                      <p:cBhvr>
                                        <p:cTn id="53" dur="1" fill="hold">
                                          <p:stCondLst>
                                            <p:cond delay="1999"/>
                                          </p:stCondLst>
                                        </p:cTn>
                                        <p:tgtEl>
                                          <p:spTgt spid="26"/>
                                        </p:tgtEl>
                                        <p:attrNameLst>
                                          <p:attrName>style.visibility</p:attrName>
                                        </p:attrNameLst>
                                      </p:cBhvr>
                                      <p:to>
                                        <p:strVal val="hidden"/>
                                      </p:to>
                                    </p:set>
                                  </p:childTnLst>
                                </p:cTn>
                              </p:par>
                              <p:par>
                                <p:cTn id="54" presetID="10" presetClass="exit" presetSubtype="0" fill="hold" nodeType="withEffect">
                                  <p:stCondLst>
                                    <p:cond delay="0"/>
                                  </p:stCondLst>
                                  <p:childTnLst>
                                    <p:animEffect transition="out" filter="fade">
                                      <p:cBhvr>
                                        <p:cTn id="55" dur="2000"/>
                                        <p:tgtEl>
                                          <p:spTgt spid="5140"/>
                                        </p:tgtEl>
                                      </p:cBhvr>
                                    </p:animEffect>
                                    <p:set>
                                      <p:cBhvr>
                                        <p:cTn id="56" dur="1" fill="hold">
                                          <p:stCondLst>
                                            <p:cond delay="1999"/>
                                          </p:stCondLst>
                                        </p:cTn>
                                        <p:tgtEl>
                                          <p:spTgt spid="5140"/>
                                        </p:tgtEl>
                                        <p:attrNameLst>
                                          <p:attrName>style.visibility</p:attrName>
                                        </p:attrNameLst>
                                      </p:cBhvr>
                                      <p:to>
                                        <p:strVal val="hidden"/>
                                      </p:to>
                                    </p:set>
                                  </p:childTnLst>
                                </p:cTn>
                              </p:par>
                              <p:par>
                                <p:cTn id="57" presetID="10" presetClass="exit" presetSubtype="0" fill="hold" nodeType="withEffect">
                                  <p:stCondLst>
                                    <p:cond delay="0"/>
                                  </p:stCondLst>
                                  <p:childTnLst>
                                    <p:animEffect transition="out" filter="fade">
                                      <p:cBhvr>
                                        <p:cTn id="58" dur="2000"/>
                                        <p:tgtEl>
                                          <p:spTgt spid="5141"/>
                                        </p:tgtEl>
                                      </p:cBhvr>
                                    </p:animEffect>
                                    <p:set>
                                      <p:cBhvr>
                                        <p:cTn id="59" dur="1" fill="hold">
                                          <p:stCondLst>
                                            <p:cond delay="1999"/>
                                          </p:stCondLst>
                                        </p:cTn>
                                        <p:tgtEl>
                                          <p:spTgt spid="5141"/>
                                        </p:tgtEl>
                                        <p:attrNameLst>
                                          <p:attrName>style.visibility</p:attrName>
                                        </p:attrNameLst>
                                      </p:cBhvr>
                                      <p:to>
                                        <p:strVal val="hidden"/>
                                      </p:to>
                                    </p:set>
                                  </p:childTnLst>
                                </p:cTn>
                              </p:par>
                              <p:par>
                                <p:cTn id="60" presetID="10" presetClass="exit" presetSubtype="0" fill="hold" nodeType="withEffect">
                                  <p:stCondLst>
                                    <p:cond delay="0"/>
                                  </p:stCondLst>
                                  <p:childTnLst>
                                    <p:animEffect transition="out" filter="fade">
                                      <p:cBhvr>
                                        <p:cTn id="61" dur="2000"/>
                                        <p:tgtEl>
                                          <p:spTgt spid="3"/>
                                        </p:tgtEl>
                                      </p:cBhvr>
                                    </p:animEffect>
                                    <p:set>
                                      <p:cBhvr>
                                        <p:cTn id="62" dur="1" fill="hold">
                                          <p:stCondLst>
                                            <p:cond delay="1999"/>
                                          </p:stCondLst>
                                        </p:cTn>
                                        <p:tgtEl>
                                          <p:spTgt spid="3"/>
                                        </p:tgtEl>
                                        <p:attrNameLst>
                                          <p:attrName>style.visibility</p:attrName>
                                        </p:attrNameLst>
                                      </p:cBhvr>
                                      <p:to>
                                        <p:strVal val="hidden"/>
                                      </p:to>
                                    </p:set>
                                  </p:childTnLst>
                                </p:cTn>
                              </p:par>
                              <p:par>
                                <p:cTn id="63" presetID="10" presetClass="exit" presetSubtype="0" fill="hold" nodeType="withEffect">
                                  <p:stCondLst>
                                    <p:cond delay="0"/>
                                  </p:stCondLst>
                                  <p:childTnLst>
                                    <p:animEffect transition="out" filter="fade">
                                      <p:cBhvr>
                                        <p:cTn id="64" dur="2000"/>
                                        <p:tgtEl>
                                          <p:spTgt spid="5"/>
                                        </p:tgtEl>
                                      </p:cBhvr>
                                    </p:animEffect>
                                    <p:set>
                                      <p:cBhvr>
                                        <p:cTn id="65" dur="1" fill="hold">
                                          <p:stCondLst>
                                            <p:cond delay="1999"/>
                                          </p:stCondLst>
                                        </p:cTn>
                                        <p:tgtEl>
                                          <p:spTgt spid="5"/>
                                        </p:tgtEl>
                                        <p:attrNameLst>
                                          <p:attrName>style.visibility</p:attrName>
                                        </p:attrNameLst>
                                      </p:cBhvr>
                                      <p:to>
                                        <p:strVal val="hidden"/>
                                      </p:to>
                                    </p:set>
                                  </p:childTnLst>
                                </p:cTn>
                              </p:par>
                              <p:par>
                                <p:cTn id="66" presetID="10" presetClass="exit" presetSubtype="0" fill="hold" grpId="0" nodeType="withEffect">
                                  <p:stCondLst>
                                    <p:cond delay="0"/>
                                  </p:stCondLst>
                                  <p:childTnLst>
                                    <p:animEffect transition="out" filter="fade">
                                      <p:cBhvr>
                                        <p:cTn id="67" dur="2000"/>
                                        <p:tgtEl>
                                          <p:spTgt spid="31"/>
                                        </p:tgtEl>
                                      </p:cBhvr>
                                    </p:animEffect>
                                    <p:set>
                                      <p:cBhvr>
                                        <p:cTn id="68" dur="1" fill="hold">
                                          <p:stCondLst>
                                            <p:cond delay="1999"/>
                                          </p:stCondLst>
                                        </p:cTn>
                                        <p:tgtEl>
                                          <p:spTgt spid="31"/>
                                        </p:tgtEl>
                                        <p:attrNameLst>
                                          <p:attrName>style.visibility</p:attrName>
                                        </p:attrNameLst>
                                      </p:cBhvr>
                                      <p:to>
                                        <p:strVal val="hidden"/>
                                      </p:to>
                                    </p:set>
                                  </p:childTnLst>
                                </p:cTn>
                              </p:par>
                              <p:par>
                                <p:cTn id="69" presetID="10" presetClass="exit" presetSubtype="0" fill="hold" grpId="0" nodeType="withEffect">
                                  <p:stCondLst>
                                    <p:cond delay="0"/>
                                  </p:stCondLst>
                                  <p:childTnLst>
                                    <p:animEffect transition="out" filter="fade">
                                      <p:cBhvr>
                                        <p:cTn id="70" dur="2000"/>
                                        <p:tgtEl>
                                          <p:spTgt spid="32"/>
                                        </p:tgtEl>
                                      </p:cBhvr>
                                    </p:animEffect>
                                    <p:set>
                                      <p:cBhvr>
                                        <p:cTn id="71" dur="1" fill="hold">
                                          <p:stCondLst>
                                            <p:cond delay="1999"/>
                                          </p:stCondLst>
                                        </p:cTn>
                                        <p:tgtEl>
                                          <p:spTgt spid="32"/>
                                        </p:tgtEl>
                                        <p:attrNameLst>
                                          <p:attrName>style.visibility</p:attrName>
                                        </p:attrNameLst>
                                      </p:cBhvr>
                                      <p:to>
                                        <p:strVal val="hidden"/>
                                      </p:to>
                                    </p:set>
                                  </p:childTnLst>
                                </p:cTn>
                              </p:par>
                            </p:childTnLst>
                          </p:cTn>
                        </p:par>
                      </p:childTnLst>
                    </p:cTn>
                  </p:par>
                  <p:par>
                    <p:cTn id="72" fill="hold" nodeType="clickPar">
                      <p:stCondLst>
                        <p:cond delay="indefinite"/>
                      </p:stCondLst>
                      <p:childTnLst>
                        <p:par>
                          <p:cTn id="73" fill="hold" nodeType="withGroup">
                            <p:stCondLst>
                              <p:cond delay="0"/>
                            </p:stCondLst>
                            <p:childTnLst>
                              <p:par>
                                <p:cTn id="74" presetID="3" presetClass="entr" presetSubtype="10" fill="hold" nodeType="clickEffect">
                                  <p:stCondLst>
                                    <p:cond delay="0"/>
                                  </p:stCondLst>
                                  <p:childTnLst>
                                    <p:set>
                                      <p:cBhvr>
                                        <p:cTn id="75" dur="1" fill="hold">
                                          <p:stCondLst>
                                            <p:cond delay="0"/>
                                          </p:stCondLst>
                                        </p:cTn>
                                        <p:tgtEl>
                                          <p:spTgt spid="27674"/>
                                        </p:tgtEl>
                                        <p:attrNameLst>
                                          <p:attrName>style.visibility</p:attrName>
                                        </p:attrNameLst>
                                      </p:cBhvr>
                                      <p:to>
                                        <p:strVal val="visible"/>
                                      </p:to>
                                    </p:set>
                                    <p:animEffect transition="in" filter="blinds(horizontal)">
                                      <p:cBhvr>
                                        <p:cTn id="76" dur="500"/>
                                        <p:tgtEl>
                                          <p:spTgt spid="27674"/>
                                        </p:tgtEl>
                                      </p:cBhvr>
                                    </p:animEffect>
                                  </p:childTnLst>
                                </p:cTn>
                              </p:par>
                            </p:childTnLst>
                          </p:cTn>
                        </p:par>
                      </p:childTnLst>
                    </p:cTn>
                  </p:par>
                  <p:par>
                    <p:cTn id="77" fill="hold" nodeType="clickPar">
                      <p:stCondLst>
                        <p:cond delay="indefinite"/>
                      </p:stCondLst>
                      <p:childTnLst>
                        <p:par>
                          <p:cTn id="78" fill="hold" nodeType="withGroup">
                            <p:stCondLst>
                              <p:cond delay="0"/>
                            </p:stCondLst>
                            <p:childTnLst>
                              <p:par>
                                <p:cTn id="79" presetID="3" presetClass="entr" presetSubtype="10" fill="hold" nodeType="clickEffect">
                                  <p:stCondLst>
                                    <p:cond delay="0"/>
                                  </p:stCondLst>
                                  <p:childTnLst>
                                    <p:set>
                                      <p:cBhvr>
                                        <p:cTn id="80" dur="1" fill="hold">
                                          <p:stCondLst>
                                            <p:cond delay="0"/>
                                          </p:stCondLst>
                                        </p:cTn>
                                        <p:tgtEl>
                                          <p:spTgt spid="27675"/>
                                        </p:tgtEl>
                                        <p:attrNameLst>
                                          <p:attrName>style.visibility</p:attrName>
                                        </p:attrNameLst>
                                      </p:cBhvr>
                                      <p:to>
                                        <p:strVal val="visible"/>
                                      </p:to>
                                    </p:set>
                                    <p:animEffect transition="in" filter="blinds(horizontal)">
                                      <p:cBhvr>
                                        <p:cTn id="81" dur="500"/>
                                        <p:tgtEl>
                                          <p:spTgt spid="27675"/>
                                        </p:tgtEl>
                                      </p:cBhvr>
                                    </p:animEffect>
                                  </p:childTnLst>
                                </p:cTn>
                              </p:par>
                            </p:childTnLst>
                          </p:cTn>
                        </p:par>
                      </p:childTnLst>
                    </p:cTn>
                  </p:par>
                  <p:par>
                    <p:cTn id="82" fill="hold" nodeType="clickPar">
                      <p:stCondLst>
                        <p:cond delay="indefinite"/>
                      </p:stCondLst>
                      <p:childTnLst>
                        <p:par>
                          <p:cTn id="83" fill="hold" nodeType="withGroup">
                            <p:stCondLst>
                              <p:cond delay="0"/>
                            </p:stCondLst>
                            <p:childTnLst>
                              <p:par>
                                <p:cTn id="84" presetID="3" presetClass="entr" presetSubtype="10" fill="hold" nodeType="clickEffect">
                                  <p:stCondLst>
                                    <p:cond delay="0"/>
                                  </p:stCondLst>
                                  <p:childTnLst>
                                    <p:set>
                                      <p:cBhvr>
                                        <p:cTn id="85" dur="1" fill="hold">
                                          <p:stCondLst>
                                            <p:cond delay="0"/>
                                          </p:stCondLst>
                                        </p:cTn>
                                        <p:tgtEl>
                                          <p:spTgt spid="27676"/>
                                        </p:tgtEl>
                                        <p:attrNameLst>
                                          <p:attrName>style.visibility</p:attrName>
                                        </p:attrNameLst>
                                      </p:cBhvr>
                                      <p:to>
                                        <p:strVal val="visible"/>
                                      </p:to>
                                    </p:set>
                                    <p:animEffect transition="in" filter="blinds(horizontal)">
                                      <p:cBhvr>
                                        <p:cTn id="86" dur="500"/>
                                        <p:tgtEl>
                                          <p:spTgt spid="27676"/>
                                        </p:tgtEl>
                                      </p:cBhvr>
                                    </p:animEffect>
                                  </p:childTnLst>
                                </p:cTn>
                              </p:par>
                            </p:childTnLst>
                          </p:cTn>
                        </p:par>
                      </p:childTnLst>
                    </p:cTn>
                  </p:par>
                  <p:par>
                    <p:cTn id="87" fill="hold" nodeType="clickPar">
                      <p:stCondLst>
                        <p:cond delay="indefinite"/>
                      </p:stCondLst>
                      <p:childTnLst>
                        <p:par>
                          <p:cTn id="88" fill="hold" nodeType="withGroup">
                            <p:stCondLst>
                              <p:cond delay="0"/>
                            </p:stCondLst>
                            <p:childTnLst>
                              <p:par>
                                <p:cTn id="89" presetID="3" presetClass="entr" presetSubtype="10" fill="hold" nodeType="clickEffect">
                                  <p:stCondLst>
                                    <p:cond delay="0"/>
                                  </p:stCondLst>
                                  <p:childTnLst>
                                    <p:set>
                                      <p:cBhvr>
                                        <p:cTn id="90" dur="1" fill="hold">
                                          <p:stCondLst>
                                            <p:cond delay="0"/>
                                          </p:stCondLst>
                                        </p:cTn>
                                        <p:tgtEl>
                                          <p:spTgt spid="27677"/>
                                        </p:tgtEl>
                                        <p:attrNameLst>
                                          <p:attrName>style.visibility</p:attrName>
                                        </p:attrNameLst>
                                      </p:cBhvr>
                                      <p:to>
                                        <p:strVal val="visible"/>
                                      </p:to>
                                    </p:set>
                                    <p:animEffect transition="in" filter="blinds(horizontal)">
                                      <p:cBhvr>
                                        <p:cTn id="91" dur="500"/>
                                        <p:tgtEl>
                                          <p:spTgt spid="27677"/>
                                        </p:tgtEl>
                                      </p:cBhvr>
                                    </p:animEffect>
                                  </p:childTnLst>
                                </p:cTn>
                              </p:par>
                            </p:childTnLst>
                          </p:cTn>
                        </p:par>
                      </p:childTnLst>
                    </p:cTn>
                  </p:par>
                  <p:par>
                    <p:cTn id="92" fill="hold" nodeType="clickPar">
                      <p:stCondLst>
                        <p:cond delay="indefinite"/>
                      </p:stCondLst>
                      <p:childTnLst>
                        <p:par>
                          <p:cTn id="93" fill="hold" nodeType="withGroup">
                            <p:stCondLst>
                              <p:cond delay="0"/>
                            </p:stCondLst>
                            <p:childTnLst>
                              <p:par>
                                <p:cTn id="94" presetID="3" presetClass="entr" presetSubtype="10" fill="hold" nodeType="clickEffect">
                                  <p:stCondLst>
                                    <p:cond delay="0"/>
                                  </p:stCondLst>
                                  <p:childTnLst>
                                    <p:set>
                                      <p:cBhvr>
                                        <p:cTn id="95" dur="1" fill="hold">
                                          <p:stCondLst>
                                            <p:cond delay="0"/>
                                          </p:stCondLst>
                                        </p:cTn>
                                        <p:tgtEl>
                                          <p:spTgt spid="27678"/>
                                        </p:tgtEl>
                                        <p:attrNameLst>
                                          <p:attrName>style.visibility</p:attrName>
                                        </p:attrNameLst>
                                      </p:cBhvr>
                                      <p:to>
                                        <p:strVal val="visible"/>
                                      </p:to>
                                    </p:set>
                                    <p:animEffect transition="in" filter="blinds(horizontal)">
                                      <p:cBhvr>
                                        <p:cTn id="96" dur="500"/>
                                        <p:tgtEl>
                                          <p:spTgt spid="27678"/>
                                        </p:tgtEl>
                                      </p:cBhvr>
                                    </p:animEffect>
                                  </p:childTnLst>
                                </p:cTn>
                              </p:par>
                            </p:childTnLst>
                          </p:cTn>
                        </p:par>
                      </p:childTnLst>
                    </p:cTn>
                  </p:par>
                  <p:par>
                    <p:cTn id="97" fill="hold" nodeType="clickPar">
                      <p:stCondLst>
                        <p:cond delay="indefinite"/>
                      </p:stCondLst>
                      <p:childTnLst>
                        <p:par>
                          <p:cTn id="98" fill="hold" nodeType="withGroup">
                            <p:stCondLst>
                              <p:cond delay="0"/>
                            </p:stCondLst>
                            <p:childTnLst>
                              <p:par>
                                <p:cTn id="99" presetID="3" presetClass="entr" presetSubtype="10" fill="hold" nodeType="clickEffect">
                                  <p:stCondLst>
                                    <p:cond delay="0"/>
                                  </p:stCondLst>
                                  <p:childTnLst>
                                    <p:set>
                                      <p:cBhvr>
                                        <p:cTn id="100" dur="1" fill="hold">
                                          <p:stCondLst>
                                            <p:cond delay="0"/>
                                          </p:stCondLst>
                                        </p:cTn>
                                        <p:tgtEl>
                                          <p:spTgt spid="27679"/>
                                        </p:tgtEl>
                                        <p:attrNameLst>
                                          <p:attrName>style.visibility</p:attrName>
                                        </p:attrNameLst>
                                      </p:cBhvr>
                                      <p:to>
                                        <p:strVal val="visible"/>
                                      </p:to>
                                    </p:set>
                                    <p:animEffect transition="in" filter="blinds(horizontal)">
                                      <p:cBhvr>
                                        <p:cTn id="101" dur="500"/>
                                        <p:tgtEl>
                                          <p:spTgt spid="27679"/>
                                        </p:tgtEl>
                                      </p:cBhvr>
                                    </p:animEffect>
                                  </p:childTnLst>
                                </p:cTn>
                              </p:par>
                            </p:childTnLst>
                          </p:cTn>
                        </p:par>
                      </p:childTnLst>
                    </p:cTn>
                  </p:par>
                  <p:par>
                    <p:cTn id="102" fill="hold" nodeType="clickPar">
                      <p:stCondLst>
                        <p:cond delay="indefinite"/>
                      </p:stCondLst>
                      <p:childTnLst>
                        <p:par>
                          <p:cTn id="103" fill="hold" nodeType="withGroup">
                            <p:stCondLst>
                              <p:cond delay="0"/>
                            </p:stCondLst>
                            <p:childTnLst>
                              <p:par>
                                <p:cTn id="104" presetID="3" presetClass="entr" presetSubtype="10" fill="hold" nodeType="clickEffect">
                                  <p:stCondLst>
                                    <p:cond delay="0"/>
                                  </p:stCondLst>
                                  <p:childTnLst>
                                    <p:set>
                                      <p:cBhvr>
                                        <p:cTn id="105" dur="1" fill="hold">
                                          <p:stCondLst>
                                            <p:cond delay="0"/>
                                          </p:stCondLst>
                                        </p:cTn>
                                        <p:tgtEl>
                                          <p:spTgt spid="27680"/>
                                        </p:tgtEl>
                                        <p:attrNameLst>
                                          <p:attrName>style.visibility</p:attrName>
                                        </p:attrNameLst>
                                      </p:cBhvr>
                                      <p:to>
                                        <p:strVal val="visible"/>
                                      </p:to>
                                    </p:set>
                                    <p:animEffect transition="in" filter="blinds(horizontal)">
                                      <p:cBhvr>
                                        <p:cTn id="106" dur="500"/>
                                        <p:tgtEl>
                                          <p:spTgt spid="27680"/>
                                        </p:tgtEl>
                                      </p:cBhvr>
                                    </p:animEffect>
                                  </p:childTnLst>
                                </p:cTn>
                              </p:par>
                            </p:childTnLst>
                          </p:cTn>
                        </p:par>
                      </p:childTnLst>
                    </p:cTn>
                  </p:par>
                  <p:par>
                    <p:cTn id="107" fill="hold" nodeType="clickPar">
                      <p:stCondLst>
                        <p:cond delay="indefinite"/>
                      </p:stCondLst>
                      <p:childTnLst>
                        <p:par>
                          <p:cTn id="108" fill="hold" nodeType="withGroup">
                            <p:stCondLst>
                              <p:cond delay="0"/>
                            </p:stCondLst>
                            <p:childTnLst>
                              <p:par>
                                <p:cTn id="109" presetID="3" presetClass="entr" presetSubtype="10" fill="hold" nodeType="clickEffect">
                                  <p:stCondLst>
                                    <p:cond delay="0"/>
                                  </p:stCondLst>
                                  <p:childTnLst>
                                    <p:set>
                                      <p:cBhvr>
                                        <p:cTn id="110" dur="1" fill="hold">
                                          <p:stCondLst>
                                            <p:cond delay="0"/>
                                          </p:stCondLst>
                                        </p:cTn>
                                        <p:tgtEl>
                                          <p:spTgt spid="27681"/>
                                        </p:tgtEl>
                                        <p:attrNameLst>
                                          <p:attrName>style.visibility</p:attrName>
                                        </p:attrNameLst>
                                      </p:cBhvr>
                                      <p:to>
                                        <p:strVal val="visible"/>
                                      </p:to>
                                    </p:set>
                                    <p:animEffect transition="in" filter="blinds(horizontal)">
                                      <p:cBhvr>
                                        <p:cTn id="111" dur="500"/>
                                        <p:tgtEl>
                                          <p:spTgt spid="276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1484" y="35294"/>
            <a:ext cx="8988222" cy="1297063"/>
          </a:xfrm>
        </p:spPr>
        <p:txBody>
          <a:bodyPr>
            <a:normAutofit/>
          </a:bodyPr>
          <a:lstStyle/>
          <a:p>
            <a:r>
              <a:rPr lang="en-CA" sz="2400" dirty="0" smtClean="0"/>
              <a:t>Challenge: Given that “x” and “y” are positive numbers and satisfy the following system of equations, Find the value of “</a:t>
            </a:r>
            <a:r>
              <a:rPr lang="en-CA" sz="2400" dirty="0" err="1" smtClean="0"/>
              <a:t>x+y</a:t>
            </a:r>
            <a:r>
              <a:rPr lang="en-CA" sz="2400" dirty="0" smtClean="0"/>
              <a:t>”</a:t>
            </a:r>
            <a:endParaRPr lang="en-CA" sz="2400" dirty="0"/>
          </a:p>
        </p:txBody>
      </p:sp>
      <p:graphicFrame>
        <p:nvGraphicFramePr>
          <p:cNvPr id="4" name="Object 3"/>
          <p:cNvGraphicFramePr>
            <a:graphicFrameLocks noChangeAspect="1"/>
          </p:cNvGraphicFramePr>
          <p:nvPr>
            <p:extLst>
              <p:ext uri="{D42A27DB-BD31-4B8C-83A1-F6EECF244321}">
                <p14:modId xmlns:p14="http://schemas.microsoft.com/office/powerpoint/2010/main" val="869724401"/>
              </p:ext>
            </p:extLst>
          </p:nvPr>
        </p:nvGraphicFramePr>
        <p:xfrm>
          <a:off x="476376" y="1332357"/>
          <a:ext cx="2821242" cy="1394025"/>
        </p:xfrm>
        <a:graphic>
          <a:graphicData uri="http://schemas.openxmlformats.org/presentationml/2006/ole">
            <mc:AlternateContent xmlns:mc="http://schemas.openxmlformats.org/markup-compatibility/2006">
              <mc:Choice xmlns:v="urn:schemas-microsoft-com:vml" Requires="v">
                <p:oleObj spid="_x0000_s7177" name="Equation" r:id="rId3" imgW="1079280" imgH="533160" progId="Equation.DSMT4">
                  <p:embed/>
                </p:oleObj>
              </mc:Choice>
              <mc:Fallback>
                <p:oleObj name="Equation" r:id="rId3" imgW="1079280" imgH="533160" progId="Equation.DSMT4">
                  <p:embed/>
                  <p:pic>
                    <p:nvPicPr>
                      <p:cNvPr id="0" name=""/>
                      <p:cNvPicPr/>
                      <p:nvPr/>
                    </p:nvPicPr>
                    <p:blipFill>
                      <a:blip r:embed="rId4"/>
                      <a:stretch>
                        <a:fillRect/>
                      </a:stretch>
                    </p:blipFill>
                    <p:spPr>
                      <a:xfrm>
                        <a:off x="476376" y="1332357"/>
                        <a:ext cx="2821242" cy="1394025"/>
                      </a:xfrm>
                      <a:prstGeom prst="rect">
                        <a:avLst/>
                      </a:prstGeom>
                    </p:spPr>
                  </p:pic>
                </p:oleObj>
              </mc:Fallback>
            </mc:AlternateContent>
          </a:graphicData>
        </a:graphic>
      </p:graphicFrame>
      <p:pic>
        <p:nvPicPr>
          <p:cNvPr id="6" name="Picture 5"/>
          <p:cNvPicPr>
            <a:picLocks noChangeAspect="1"/>
          </p:cNvPicPr>
          <p:nvPr/>
        </p:nvPicPr>
        <p:blipFill>
          <a:blip r:embed="rId5"/>
          <a:stretch>
            <a:fillRect/>
          </a:stretch>
        </p:blipFill>
        <p:spPr>
          <a:xfrm>
            <a:off x="315776" y="2980410"/>
            <a:ext cx="2715951" cy="1141768"/>
          </a:xfrm>
          <a:prstGeom prst="rect">
            <a:avLst/>
          </a:prstGeom>
        </p:spPr>
      </p:pic>
      <p:pic>
        <p:nvPicPr>
          <p:cNvPr id="7" name="Picture 6"/>
          <p:cNvPicPr>
            <a:picLocks noChangeAspect="1"/>
          </p:cNvPicPr>
          <p:nvPr/>
        </p:nvPicPr>
        <p:blipFill>
          <a:blip r:embed="rId6"/>
          <a:stretch>
            <a:fillRect/>
          </a:stretch>
        </p:blipFill>
        <p:spPr>
          <a:xfrm>
            <a:off x="476376" y="4284274"/>
            <a:ext cx="2360644" cy="1041762"/>
          </a:xfrm>
          <a:prstGeom prst="rect">
            <a:avLst/>
          </a:prstGeom>
        </p:spPr>
      </p:pic>
      <p:pic>
        <p:nvPicPr>
          <p:cNvPr id="8" name="Picture 7"/>
          <p:cNvPicPr>
            <a:picLocks noChangeAspect="1"/>
          </p:cNvPicPr>
          <p:nvPr/>
        </p:nvPicPr>
        <p:blipFill>
          <a:blip r:embed="rId7"/>
          <a:stretch>
            <a:fillRect/>
          </a:stretch>
        </p:blipFill>
        <p:spPr>
          <a:xfrm>
            <a:off x="219507" y="5594736"/>
            <a:ext cx="2908488" cy="969496"/>
          </a:xfrm>
          <a:prstGeom prst="rect">
            <a:avLst/>
          </a:prstGeom>
        </p:spPr>
      </p:pic>
      <p:pic>
        <p:nvPicPr>
          <p:cNvPr id="9" name="Picture 8"/>
          <p:cNvPicPr>
            <a:picLocks noChangeAspect="1"/>
          </p:cNvPicPr>
          <p:nvPr/>
        </p:nvPicPr>
        <p:blipFill>
          <a:blip r:embed="rId8"/>
          <a:stretch>
            <a:fillRect/>
          </a:stretch>
        </p:blipFill>
        <p:spPr>
          <a:xfrm>
            <a:off x="3379856" y="4284274"/>
            <a:ext cx="2854447" cy="984292"/>
          </a:xfrm>
          <a:prstGeom prst="rect">
            <a:avLst/>
          </a:prstGeom>
        </p:spPr>
      </p:pic>
      <p:pic>
        <p:nvPicPr>
          <p:cNvPr id="10" name="Picture 9"/>
          <p:cNvPicPr>
            <a:picLocks noChangeAspect="1"/>
          </p:cNvPicPr>
          <p:nvPr/>
        </p:nvPicPr>
        <p:blipFill rotWithShape="1">
          <a:blip r:embed="rId9"/>
          <a:srcRect l="17196" r="1658"/>
          <a:stretch/>
        </p:blipFill>
        <p:spPr>
          <a:xfrm>
            <a:off x="3457294" y="3029553"/>
            <a:ext cx="2340000" cy="1043482"/>
          </a:xfrm>
          <a:prstGeom prst="rect">
            <a:avLst/>
          </a:prstGeom>
        </p:spPr>
      </p:pic>
      <p:pic>
        <p:nvPicPr>
          <p:cNvPr id="11" name="Picture 10"/>
          <p:cNvPicPr>
            <a:picLocks noChangeAspect="1"/>
          </p:cNvPicPr>
          <p:nvPr/>
        </p:nvPicPr>
        <p:blipFill>
          <a:blip r:embed="rId10"/>
          <a:stretch>
            <a:fillRect/>
          </a:stretch>
        </p:blipFill>
        <p:spPr>
          <a:xfrm>
            <a:off x="4204703" y="5444061"/>
            <a:ext cx="1478223" cy="1270846"/>
          </a:xfrm>
          <a:prstGeom prst="rect">
            <a:avLst/>
          </a:prstGeom>
        </p:spPr>
      </p:pic>
      <p:pic>
        <p:nvPicPr>
          <p:cNvPr id="12" name="Picture 11"/>
          <p:cNvPicPr>
            <a:picLocks noChangeAspect="1"/>
          </p:cNvPicPr>
          <p:nvPr/>
        </p:nvPicPr>
        <p:blipFill>
          <a:blip r:embed="rId11"/>
          <a:stretch>
            <a:fillRect/>
          </a:stretch>
        </p:blipFill>
        <p:spPr>
          <a:xfrm>
            <a:off x="6777038" y="2940992"/>
            <a:ext cx="1516856" cy="1037472"/>
          </a:xfrm>
          <a:prstGeom prst="rect">
            <a:avLst/>
          </a:prstGeom>
        </p:spPr>
      </p:pic>
      <p:pic>
        <p:nvPicPr>
          <p:cNvPr id="13" name="Picture 12"/>
          <p:cNvPicPr>
            <a:picLocks noChangeAspect="1"/>
          </p:cNvPicPr>
          <p:nvPr/>
        </p:nvPicPr>
        <p:blipFill>
          <a:blip r:embed="rId12"/>
          <a:stretch>
            <a:fillRect/>
          </a:stretch>
        </p:blipFill>
        <p:spPr>
          <a:xfrm>
            <a:off x="6658638" y="4179094"/>
            <a:ext cx="1635256" cy="1016794"/>
          </a:xfrm>
          <a:prstGeom prst="rect">
            <a:avLst/>
          </a:prstGeom>
        </p:spPr>
      </p:pic>
      <p:pic>
        <p:nvPicPr>
          <p:cNvPr id="14" name="Picture 13"/>
          <p:cNvPicPr>
            <a:picLocks noChangeAspect="1"/>
          </p:cNvPicPr>
          <p:nvPr/>
        </p:nvPicPr>
        <p:blipFill>
          <a:blip r:embed="rId13"/>
          <a:stretch>
            <a:fillRect/>
          </a:stretch>
        </p:blipFill>
        <p:spPr>
          <a:xfrm>
            <a:off x="6658638" y="5396518"/>
            <a:ext cx="1953399" cy="744152"/>
          </a:xfrm>
          <a:prstGeom prst="rect">
            <a:avLst/>
          </a:prstGeom>
        </p:spPr>
      </p:pic>
      <p:pic>
        <p:nvPicPr>
          <p:cNvPr id="15" name="Picture 14"/>
          <p:cNvPicPr>
            <a:picLocks noChangeAspect="1"/>
          </p:cNvPicPr>
          <p:nvPr/>
        </p:nvPicPr>
        <p:blipFill>
          <a:blip r:embed="rId14"/>
          <a:stretch>
            <a:fillRect/>
          </a:stretch>
        </p:blipFill>
        <p:spPr>
          <a:xfrm>
            <a:off x="7077006" y="6140670"/>
            <a:ext cx="1216888" cy="692069"/>
          </a:xfrm>
          <a:prstGeom prst="rect">
            <a:avLst/>
          </a:prstGeom>
        </p:spPr>
      </p:pic>
      <p:pic>
        <p:nvPicPr>
          <p:cNvPr id="18" name="Picture 17"/>
          <p:cNvPicPr>
            <a:picLocks noChangeAspect="1"/>
          </p:cNvPicPr>
          <p:nvPr/>
        </p:nvPicPr>
        <p:blipFill>
          <a:blip r:embed="rId15"/>
          <a:stretch>
            <a:fillRect/>
          </a:stretch>
        </p:blipFill>
        <p:spPr>
          <a:xfrm>
            <a:off x="3521870" y="1435533"/>
            <a:ext cx="2407444" cy="1187672"/>
          </a:xfrm>
          <a:prstGeom prst="rect">
            <a:avLst/>
          </a:prstGeom>
        </p:spPr>
      </p:pic>
      <p:pic>
        <p:nvPicPr>
          <p:cNvPr id="19" name="Picture 18"/>
          <p:cNvPicPr>
            <a:picLocks noChangeAspect="1"/>
          </p:cNvPicPr>
          <p:nvPr/>
        </p:nvPicPr>
        <p:blipFill>
          <a:blip r:embed="rId16"/>
          <a:stretch>
            <a:fillRect/>
          </a:stretch>
        </p:blipFill>
        <p:spPr>
          <a:xfrm>
            <a:off x="5929314" y="1332357"/>
            <a:ext cx="3150392" cy="1133234"/>
          </a:xfrm>
          <a:prstGeom prst="rect">
            <a:avLst/>
          </a:prstGeom>
        </p:spPr>
      </p:pic>
    </p:spTree>
    <p:extLst>
      <p:ext uri="{BB962C8B-B14F-4D97-AF65-F5344CB8AC3E}">
        <p14:creationId xmlns:p14="http://schemas.microsoft.com/office/powerpoint/2010/main" val="18825718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8"/>
                                        </p:tgtEl>
                                        <p:attrNameLst>
                                          <p:attrName>style.visibility</p:attrName>
                                        </p:attrNameLst>
                                      </p:cBhvr>
                                      <p:to>
                                        <p:strVal val="visible"/>
                                      </p:to>
                                    </p:set>
                                    <p:animEffect transition="in" filter="fade">
                                      <p:cBhvr>
                                        <p:cTn id="7" dur="500"/>
                                        <p:tgtEl>
                                          <p:spTgt spid="1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9"/>
                                        </p:tgtEl>
                                        <p:attrNameLst>
                                          <p:attrName>style.visibility</p:attrName>
                                        </p:attrNameLst>
                                      </p:cBhvr>
                                      <p:to>
                                        <p:strVal val="visible"/>
                                      </p:to>
                                    </p:set>
                                    <p:animEffect transition="in" filter="fade">
                                      <p:cBhvr>
                                        <p:cTn id="12" dur="500"/>
                                        <p:tgtEl>
                                          <p:spTgt spid="19"/>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gtEl>
                                        <p:attrNameLst>
                                          <p:attrName>style.visibility</p:attrName>
                                        </p:attrNameLst>
                                      </p:cBhvr>
                                      <p:to>
                                        <p:strVal val="visible"/>
                                      </p:to>
                                    </p:set>
                                    <p:animEffect transition="in" filter="fade">
                                      <p:cBhvr>
                                        <p:cTn id="17" dur="500"/>
                                        <p:tgtEl>
                                          <p:spTgt spid="6"/>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fade">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animEffect transition="in" filter="fade">
                                      <p:cBhvr>
                                        <p:cTn id="27" dur="500"/>
                                        <p:tgtEl>
                                          <p:spTgt spid="8"/>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10"/>
                                        </p:tgtEl>
                                        <p:attrNameLst>
                                          <p:attrName>style.visibility</p:attrName>
                                        </p:attrNameLst>
                                      </p:cBhvr>
                                      <p:to>
                                        <p:strVal val="visible"/>
                                      </p:to>
                                    </p:set>
                                    <p:animEffect transition="in" filter="fade">
                                      <p:cBhvr>
                                        <p:cTn id="32" dur="500"/>
                                        <p:tgtEl>
                                          <p:spTgt spid="10"/>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11"/>
                                        </p:tgtEl>
                                        <p:attrNameLst>
                                          <p:attrName>style.visibility</p:attrName>
                                        </p:attrNameLst>
                                      </p:cBhvr>
                                      <p:to>
                                        <p:strVal val="visible"/>
                                      </p:to>
                                    </p:set>
                                    <p:animEffect transition="in" filter="fade">
                                      <p:cBhvr>
                                        <p:cTn id="42" dur="500"/>
                                        <p:tgtEl>
                                          <p:spTgt spid="11"/>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12"/>
                                        </p:tgtEl>
                                        <p:attrNameLst>
                                          <p:attrName>style.visibility</p:attrName>
                                        </p:attrNameLst>
                                      </p:cBhvr>
                                      <p:to>
                                        <p:strVal val="visible"/>
                                      </p:to>
                                    </p:set>
                                    <p:animEffect transition="in" filter="fade">
                                      <p:cBhvr>
                                        <p:cTn id="47" dur="500"/>
                                        <p:tgtEl>
                                          <p:spTgt spid="12"/>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500"/>
                                        <p:tgtEl>
                                          <p:spTgt spid="13"/>
                                        </p:tgtEl>
                                      </p:cBhvr>
                                    </p:animEffect>
                                  </p:childTnLst>
                                </p:cTn>
                              </p:par>
                            </p:childTnLst>
                          </p:cTn>
                        </p:par>
                      </p:childTnLst>
                    </p:cTn>
                  </p:par>
                  <p:par>
                    <p:cTn id="53" fill="hold">
                      <p:stCondLst>
                        <p:cond delay="indefinite"/>
                      </p:stCondLst>
                      <p:childTnLst>
                        <p:par>
                          <p:cTn id="54" fill="hold">
                            <p:stCondLst>
                              <p:cond delay="0"/>
                            </p:stCondLst>
                            <p:childTnLst>
                              <p:par>
                                <p:cTn id="55" presetID="10" presetClass="entr" presetSubtype="0" fill="hold" nodeType="clickEffect">
                                  <p:stCondLst>
                                    <p:cond delay="0"/>
                                  </p:stCondLst>
                                  <p:childTnLst>
                                    <p:set>
                                      <p:cBhvr>
                                        <p:cTn id="56" dur="1" fill="hold">
                                          <p:stCondLst>
                                            <p:cond delay="0"/>
                                          </p:stCondLst>
                                        </p:cTn>
                                        <p:tgtEl>
                                          <p:spTgt spid="14"/>
                                        </p:tgtEl>
                                        <p:attrNameLst>
                                          <p:attrName>style.visibility</p:attrName>
                                        </p:attrNameLst>
                                      </p:cBhvr>
                                      <p:to>
                                        <p:strVal val="visible"/>
                                      </p:to>
                                    </p:set>
                                    <p:animEffect transition="in" filter="fade">
                                      <p:cBhvr>
                                        <p:cTn id="57" dur="500"/>
                                        <p:tgtEl>
                                          <p:spTgt spid="14"/>
                                        </p:tgtEl>
                                      </p:cBhvr>
                                    </p:animEffect>
                                  </p:childTnLst>
                                </p:cTn>
                              </p:par>
                            </p:childTnLst>
                          </p:cTn>
                        </p:par>
                      </p:childTnLst>
                    </p:cTn>
                  </p:par>
                  <p:par>
                    <p:cTn id="58" fill="hold">
                      <p:stCondLst>
                        <p:cond delay="indefinite"/>
                      </p:stCondLst>
                      <p:childTnLst>
                        <p:par>
                          <p:cTn id="59" fill="hold">
                            <p:stCondLst>
                              <p:cond delay="0"/>
                            </p:stCondLst>
                            <p:childTnLst>
                              <p:par>
                                <p:cTn id="60" presetID="10" presetClass="entr" presetSubtype="0" fill="hold" nodeType="clickEffect">
                                  <p:stCondLst>
                                    <p:cond delay="0"/>
                                  </p:stCondLst>
                                  <p:childTnLst>
                                    <p:set>
                                      <p:cBhvr>
                                        <p:cTn id="61" dur="1" fill="hold">
                                          <p:stCondLst>
                                            <p:cond delay="0"/>
                                          </p:stCondLst>
                                        </p:cTn>
                                        <p:tgtEl>
                                          <p:spTgt spid="15"/>
                                        </p:tgtEl>
                                        <p:attrNameLst>
                                          <p:attrName>style.visibility</p:attrName>
                                        </p:attrNameLst>
                                      </p:cBhvr>
                                      <p:to>
                                        <p:strVal val="visible"/>
                                      </p:to>
                                    </p:set>
                                    <p:animEffect transition="in" filter="fade">
                                      <p:cBhvr>
                                        <p:cTn id="62"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 val="503b8985c2188afbbbe7fcbdfa8b223a4512"/>
  <p:tag name="ISPRING_SCORM_RATE_QUIZZES" val="0"/>
  <p:tag name="GENSWF_OUTPUT_FILE_NAME" val="m9hc54"/>
  <p:tag name="ISPRING_SCORM_PASSING_SCORE" val="100.0000000000"/>
  <p:tag name="ISPRING_RESOURCE_PATHS_HASH_2" val="f2636c1010f001c5c9115d871a46625bf82c84"/>
  <p:tag name="ISPRING_RESOURCE_PATHS_HASH_PRESENTER" val="f19752f683e653d4823ab29f4f95aef0d82cfc8a"/>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themeOverride>
</file>

<file path=docProps/app.xml><?xml version="1.0" encoding="utf-8"?>
<Properties xmlns="http://schemas.openxmlformats.org/officeDocument/2006/extended-properties" xmlns:vt="http://schemas.openxmlformats.org/officeDocument/2006/docPropsVTypes">
  <Template>Oriel</Template>
  <TotalTime>3576</TotalTime>
  <Words>303</Words>
  <Application>Microsoft Office PowerPoint</Application>
  <PresentationFormat>On-screen Show (4:3)</PresentationFormat>
  <Paragraphs>54</Paragraphs>
  <Slides>11</Slides>
  <Notes>9</Notes>
  <HiddenSlides>0</HiddenSlides>
  <MMClips>0</MMClips>
  <ScaleCrop>false</ScaleCrop>
  <HeadingPairs>
    <vt:vector size="8" baseType="variant">
      <vt:variant>
        <vt:lpstr>Fonts Used</vt:lpstr>
      </vt:variant>
      <vt:variant>
        <vt:i4>5</vt:i4>
      </vt:variant>
      <vt:variant>
        <vt:lpstr>Theme</vt:lpstr>
      </vt:variant>
      <vt:variant>
        <vt:i4>1</vt:i4>
      </vt:variant>
      <vt:variant>
        <vt:lpstr>Embedded OLE Servers</vt:lpstr>
      </vt:variant>
      <vt:variant>
        <vt:i4>2</vt:i4>
      </vt:variant>
      <vt:variant>
        <vt:lpstr>Slide Titles</vt:lpstr>
      </vt:variant>
      <vt:variant>
        <vt:i4>11</vt:i4>
      </vt:variant>
    </vt:vector>
  </HeadingPairs>
  <TitlesOfParts>
    <vt:vector size="19" baseType="lpstr">
      <vt:lpstr>Arial</vt:lpstr>
      <vt:lpstr>Calibri</vt:lpstr>
      <vt:lpstr>Century Schoolbook</vt:lpstr>
      <vt:lpstr>Wingdings</vt:lpstr>
      <vt:lpstr>Wingdings 2</vt:lpstr>
      <vt:lpstr>Oriel</vt:lpstr>
      <vt:lpstr>Equation</vt:lpstr>
      <vt:lpstr>MathType 6.0 Equation</vt:lpstr>
      <vt:lpstr>5.4: Solving Systems Involving 3 Variables</vt:lpstr>
      <vt:lpstr>I) Systems with 3 Variables: (x, y, z)</vt:lpstr>
      <vt:lpstr>Ex: Solve for x, y, and z</vt:lpstr>
      <vt:lpstr>Practice: Solve for x, y, and z</vt:lpstr>
      <vt:lpstr>Practice: for x, y, and z</vt:lpstr>
      <vt:lpstr>II) Word Problems:</vt:lpstr>
      <vt:lpstr>The daily profit of a clothing kiosk is determined by the equation ,  where “p” is the profit, and “x” is the cost of each t-shirt.  If the t-shirt cost $10, the profit is $800.  If the cost is $16, the profit is $992.  If the cost is $20, the profit is $600.  Find a, b, and c.</vt:lpstr>
      <vt:lpstr>The daily profit of a clothing kiosk is determined by the equation ,  where “p” is the profit, and “x” is the cost of each t-shirt.  If the t-shirt cost $10, the profit is $800.  If the cost is $16, the profit is $992.  If the cost is $20, the profit is $600.  Find a, b, and c.</vt:lpstr>
      <vt:lpstr>Challenge: Given that “x” and “y” are positive numbers and satisfy the following system of equations, Find the value of “x+y”</vt:lpstr>
      <vt:lpstr>PowerPoint Presentation</vt:lpstr>
      <vt:lpstr>Homework</vt:lpstr>
    </vt:vector>
  </TitlesOfParts>
  <Company>Young's Family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5.4: Solving Systems Involving 3 Variables</dc:title>
  <dc:creator>Danny Young</dc:creator>
  <cp:lastModifiedBy>Danny Young</cp:lastModifiedBy>
  <cp:revision>32</cp:revision>
  <dcterms:created xsi:type="dcterms:W3CDTF">2008-02-06T07:32:37Z</dcterms:created>
  <dcterms:modified xsi:type="dcterms:W3CDTF">2017-05-07T20:34:09Z</dcterms:modified>
</cp:coreProperties>
</file>